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a8bbaa90b2d41de" /><Relationship Type="http://schemas.openxmlformats.org/officeDocument/2006/relationships/extended-properties" Target="/docProps/app.xml" Id="Ra0d2c3b5a23542bd" /><Relationship Type="http://schemas.openxmlformats.org/officeDocument/2006/relationships/officeDocument" Target="/ppt/presentation.xml" Id="R33c1caafed2e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9363757f647c5"/>
  </p:sldMasterIdLst>
  <p:notesMasterIdLst>
    <p:notesMasterId xmlns:r="http://schemas.openxmlformats.org/officeDocument/2006/relationships" r:id="R9e8b814ee32c4dad"/>
  </p:notesMasterIdLst>
  <p:sldIdLst>
    <p:sldId xmlns:r="http://schemas.openxmlformats.org/officeDocument/2006/relationships" id="256" r:id="Rc9e7133360fc432c"/>
    <p:sldId xmlns:r="http://schemas.openxmlformats.org/officeDocument/2006/relationships" id="257" r:id="R23679ca3d8184b70"/>
    <p:sldId xmlns:r="http://schemas.openxmlformats.org/officeDocument/2006/relationships" id="258" r:id="R18442ca633854c54"/>
    <p:sldId xmlns:r="http://schemas.openxmlformats.org/officeDocument/2006/relationships" id="259" r:id="R268af8d5496b4c9d"/>
    <p:sldId xmlns:r="http://schemas.openxmlformats.org/officeDocument/2006/relationships" id="260" r:id="R82994fa353d64985"/>
    <p:sldId xmlns:r="http://schemas.openxmlformats.org/officeDocument/2006/relationships" id="261" r:id="Rc0e0ddb15fcf485e"/>
    <p:sldId xmlns:r="http://schemas.openxmlformats.org/officeDocument/2006/relationships" id="262" r:id="Refdf42d0291742a6"/>
    <p:sldId xmlns:r="http://schemas.openxmlformats.org/officeDocument/2006/relationships" id="263" r:id="Rd13c444e8159406e"/>
    <p:sldId xmlns:r="http://schemas.openxmlformats.org/officeDocument/2006/relationships" id="264" r:id="R112ed2c76bb246d4"/>
    <p:sldId xmlns:r="http://schemas.openxmlformats.org/officeDocument/2006/relationships" id="265" r:id="R7eed3b2b3fca42f4"/>
    <p:sldId xmlns:r="http://schemas.openxmlformats.org/officeDocument/2006/relationships" id="266" r:id="R488b0af375884a9c"/>
    <p:sldId xmlns:r="http://schemas.openxmlformats.org/officeDocument/2006/relationships" id="267" r:id="R3cff7b2ac9544661"/>
    <p:sldId xmlns:r="http://schemas.openxmlformats.org/officeDocument/2006/relationships" id="268" r:id="Raae7e0d089ee4238"/>
    <p:sldId xmlns:r="http://schemas.openxmlformats.org/officeDocument/2006/relationships" id="269" r:id="R5c7fc4c744da4bdf"/>
    <p:sldId xmlns:r="http://schemas.openxmlformats.org/officeDocument/2006/relationships" id="270" r:id="R5b6c516b173b456f"/>
    <p:sldId xmlns:r="http://schemas.openxmlformats.org/officeDocument/2006/relationships" id="271" r:id="R705d143265be4c32"/>
    <p:sldId xmlns:r="http://schemas.openxmlformats.org/officeDocument/2006/relationships" id="272" r:id="R7c0a49f34c774105"/>
    <p:sldId xmlns:r="http://schemas.openxmlformats.org/officeDocument/2006/relationships" id="273" r:id="Re44d83fc6e184eeb"/>
    <p:sldId xmlns:r="http://schemas.openxmlformats.org/officeDocument/2006/relationships" id="274" r:id="Rbb1b39931f924add"/>
    <p:sldId xmlns:r="http://schemas.openxmlformats.org/officeDocument/2006/relationships" id="275" r:id="Rf20fe316a4e5493a"/>
    <p:sldId xmlns:r="http://schemas.openxmlformats.org/officeDocument/2006/relationships" id="276" r:id="R627118d0c9074c02"/>
    <p:sldId xmlns:r="http://schemas.openxmlformats.org/officeDocument/2006/relationships" id="277" r:id="R5ba810d27c774528"/>
    <p:sldId xmlns:r="http://schemas.openxmlformats.org/officeDocument/2006/relationships" id="278" r:id="Rf79ead94f2b646ba"/>
    <p:sldId xmlns:r="http://schemas.openxmlformats.org/officeDocument/2006/relationships" id="279" r:id="R2c2bf6acc6894a89"/>
    <p:sldId xmlns:r="http://schemas.openxmlformats.org/officeDocument/2006/relationships" id="280" r:id="R65f39c1c11a640c4"/>
    <p:sldId xmlns:r="http://schemas.openxmlformats.org/officeDocument/2006/relationships" id="281" r:id="R5ac0c38dc90f4c61"/>
    <p:sldId xmlns:r="http://schemas.openxmlformats.org/officeDocument/2006/relationships" id="282" r:id="R8bd3b96eb5f44fd3"/>
    <p:sldId xmlns:r="http://schemas.openxmlformats.org/officeDocument/2006/relationships" id="283" r:id="R3c46630021e049c3"/>
    <p:sldId xmlns:r="http://schemas.openxmlformats.org/officeDocument/2006/relationships" id="284" r:id="R0feb2d1e0205459a"/>
    <p:sldId xmlns:r="http://schemas.openxmlformats.org/officeDocument/2006/relationships" id="285" r:id="R0b543272eb18476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616adb2f9754b74" /><Relationship Type="http://schemas.openxmlformats.org/officeDocument/2006/relationships/slideMaster" Target="/ppt/slideMasters/slideMaster1.xml" Id="Rd889363757f647c5" /><Relationship Type="http://schemas.openxmlformats.org/officeDocument/2006/relationships/notesMaster" Target="/ppt/notesMasters/notesMaster1.xml" Id="R9e8b814ee32c4dad" /><Relationship Type="http://schemas.openxmlformats.org/officeDocument/2006/relationships/presProps" Target="/ppt/presProps.xml" Id="R41576bac9e9d4cc8" /><Relationship Type="http://schemas.openxmlformats.org/officeDocument/2006/relationships/tableStyles" Target="/ppt/tableStyles.xml" Id="R0dd957e1861e4416" /><Relationship Type="http://schemas.openxmlformats.org/officeDocument/2006/relationships/slide" Target="/ppt/slides/slide1.xml" Id="Rc9e7133360fc432c" /><Relationship Type="http://schemas.openxmlformats.org/officeDocument/2006/relationships/slide" Target="/ppt/slides/slide2.xml" Id="R23679ca3d8184b70" /><Relationship Type="http://schemas.openxmlformats.org/officeDocument/2006/relationships/slide" Target="/ppt/slides/slide3.xml" Id="R18442ca633854c54" /><Relationship Type="http://schemas.openxmlformats.org/officeDocument/2006/relationships/slide" Target="/ppt/slides/slide4.xml" Id="R268af8d5496b4c9d" /><Relationship Type="http://schemas.openxmlformats.org/officeDocument/2006/relationships/slide" Target="/ppt/slides/slide5.xml" Id="R82994fa353d64985" /><Relationship Type="http://schemas.openxmlformats.org/officeDocument/2006/relationships/slide" Target="/ppt/slides/slide6.xml" Id="Rc0e0ddb15fcf485e" /><Relationship Type="http://schemas.openxmlformats.org/officeDocument/2006/relationships/slide" Target="/ppt/slides/slide7.xml" Id="Refdf42d0291742a6" /><Relationship Type="http://schemas.openxmlformats.org/officeDocument/2006/relationships/slide" Target="/ppt/slides/slide8.xml" Id="Rd13c444e8159406e" /><Relationship Type="http://schemas.openxmlformats.org/officeDocument/2006/relationships/slide" Target="/ppt/slides/slide9.xml" Id="R112ed2c76bb246d4" /><Relationship Type="http://schemas.openxmlformats.org/officeDocument/2006/relationships/slide" Target="/ppt/slides/slide10.xml" Id="R7eed3b2b3fca42f4" /><Relationship Type="http://schemas.openxmlformats.org/officeDocument/2006/relationships/slide" Target="/ppt/slides/slide11.xml" Id="R488b0af375884a9c" /><Relationship Type="http://schemas.openxmlformats.org/officeDocument/2006/relationships/slide" Target="/ppt/slides/slide12.xml" Id="R3cff7b2ac9544661" /><Relationship Type="http://schemas.openxmlformats.org/officeDocument/2006/relationships/slide" Target="/ppt/slides/slide13.xml" Id="Raae7e0d089ee4238" /><Relationship Type="http://schemas.openxmlformats.org/officeDocument/2006/relationships/slide" Target="/ppt/slides/slide14.xml" Id="R5c7fc4c744da4bdf" /><Relationship Type="http://schemas.openxmlformats.org/officeDocument/2006/relationships/slide" Target="/ppt/slides/slide15.xml" Id="R5b6c516b173b456f" /><Relationship Type="http://schemas.openxmlformats.org/officeDocument/2006/relationships/slide" Target="/ppt/slides/slide16.xml" Id="R705d143265be4c32" /><Relationship Type="http://schemas.openxmlformats.org/officeDocument/2006/relationships/slide" Target="/ppt/slides/slide17.xml" Id="R7c0a49f34c774105" /><Relationship Type="http://schemas.openxmlformats.org/officeDocument/2006/relationships/slide" Target="/ppt/slides/slide18.xml" Id="Re44d83fc6e184eeb" /><Relationship Type="http://schemas.openxmlformats.org/officeDocument/2006/relationships/slide" Target="/ppt/slides/slide19.xml" Id="Rbb1b39931f924add" /><Relationship Type="http://schemas.openxmlformats.org/officeDocument/2006/relationships/slide" Target="/ppt/slides/slide20.xml" Id="Rf20fe316a4e5493a" /><Relationship Type="http://schemas.openxmlformats.org/officeDocument/2006/relationships/slide" Target="/ppt/slides/slide21.xml" Id="R627118d0c9074c02" /><Relationship Type="http://schemas.openxmlformats.org/officeDocument/2006/relationships/slide" Target="/ppt/slides/slide22.xml" Id="R5ba810d27c774528" /><Relationship Type="http://schemas.openxmlformats.org/officeDocument/2006/relationships/slide" Target="/ppt/slides/slide23.xml" Id="Rf79ead94f2b646ba" /><Relationship Type="http://schemas.openxmlformats.org/officeDocument/2006/relationships/slide" Target="/ppt/slides/slide24.xml" Id="R2c2bf6acc6894a89" /><Relationship Type="http://schemas.openxmlformats.org/officeDocument/2006/relationships/slide" Target="/ppt/slides/slide25.xml" Id="R65f39c1c11a640c4" /><Relationship Type="http://schemas.openxmlformats.org/officeDocument/2006/relationships/slide" Target="/ppt/slides/slide26.xml" Id="R5ac0c38dc90f4c61" /><Relationship Type="http://schemas.openxmlformats.org/officeDocument/2006/relationships/slide" Target="/ppt/slides/slide27.xml" Id="R8bd3b96eb5f44fd3" /><Relationship Type="http://schemas.openxmlformats.org/officeDocument/2006/relationships/slide" Target="/ppt/slides/slide28.xml" Id="R3c46630021e049c3" /><Relationship Type="http://schemas.openxmlformats.org/officeDocument/2006/relationships/slide" Target="/ppt/slides/slide29.xml" Id="R0feb2d1e0205459a" /><Relationship Type="http://schemas.openxmlformats.org/officeDocument/2006/relationships/slide" Target="/ppt/slides/slide30.xml" Id="R0b543272eb1847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ce6a8d11f274de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6129fbaec414e06" /><Relationship Type="http://schemas.openxmlformats.org/officeDocument/2006/relationships/notesMaster" Target="/ppt/notesMasters/notesMaster1.xml" Id="R5e19b1d07667474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ab67f4e43714f54" /><Relationship Type="http://schemas.openxmlformats.org/officeDocument/2006/relationships/notesMaster" Target="/ppt/notesMasters/notesMaster1.xml" Id="R4bee90eaf4fb4e4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f11b56ef1ee4041" /><Relationship Type="http://schemas.openxmlformats.org/officeDocument/2006/relationships/notesMaster" Target="/ppt/notesMasters/notesMaster1.xml" Id="Rcbe2f6eb9227418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5b452a13e994000" /><Relationship Type="http://schemas.openxmlformats.org/officeDocument/2006/relationships/notesMaster" Target="/ppt/notesMasters/notesMaster1.xml" Id="R2e3fa50fac004ca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a7f17189f3c43e8" /><Relationship Type="http://schemas.openxmlformats.org/officeDocument/2006/relationships/notesMaster" Target="/ppt/notesMasters/notesMaster1.xml" Id="Rd813353b905c414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fcb79f186af4b2c" /><Relationship Type="http://schemas.openxmlformats.org/officeDocument/2006/relationships/notesMaster" Target="/ppt/notesMasters/notesMaster1.xml" Id="R38af99eced754c7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567bc6aa58d42f4" /><Relationship Type="http://schemas.openxmlformats.org/officeDocument/2006/relationships/notesMaster" Target="/ppt/notesMasters/notesMaster1.xml" Id="Rdcaed99d8eeb455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93b380fd3494c21" /><Relationship Type="http://schemas.openxmlformats.org/officeDocument/2006/relationships/notesMaster" Target="/ppt/notesMasters/notesMaster1.xml" Id="R6e87e7f312c445b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3a767ceff2d44cb" /><Relationship Type="http://schemas.openxmlformats.org/officeDocument/2006/relationships/notesMaster" Target="/ppt/notesMasters/notesMaster1.xml" Id="R9769ffdd5a7e425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1734b20d82d455a" /><Relationship Type="http://schemas.openxmlformats.org/officeDocument/2006/relationships/notesMaster" Target="/ppt/notesMasters/notesMaster1.xml" Id="R3055b574c75448e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c3f00da79034803" /><Relationship Type="http://schemas.openxmlformats.org/officeDocument/2006/relationships/notesMaster" Target="/ppt/notesMasters/notesMaster1.xml" Id="R1c5a00edd4354af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8c218d95b34410" /><Relationship Type="http://schemas.openxmlformats.org/officeDocument/2006/relationships/notesMaster" Target="/ppt/notesMasters/notesMaster1.xml" Id="Ra72462756f5c44d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7e1218ff98649d9" /><Relationship Type="http://schemas.openxmlformats.org/officeDocument/2006/relationships/notesMaster" Target="/ppt/notesMasters/notesMaster1.xml" Id="Ref133c7ddf02400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18aba4c9fee47f0" /><Relationship Type="http://schemas.openxmlformats.org/officeDocument/2006/relationships/notesMaster" Target="/ppt/notesMasters/notesMaster1.xml" Id="R32506327dd0e42f7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a040e9b46c954dd1" /><Relationship Type="http://schemas.openxmlformats.org/officeDocument/2006/relationships/notesMaster" Target="/ppt/notesMasters/notesMaster1.xml" Id="R7534cae423ef4b1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b60f689c50074d7a" /><Relationship Type="http://schemas.openxmlformats.org/officeDocument/2006/relationships/notesMaster" Target="/ppt/notesMasters/notesMaster1.xml" Id="R76b901a5223f47c0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d29d92dfc65f4cb6" /><Relationship Type="http://schemas.openxmlformats.org/officeDocument/2006/relationships/notesMaster" Target="/ppt/notesMasters/notesMaster1.xml" Id="R111778fbe33443fa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3b735de154f4f51" /><Relationship Type="http://schemas.openxmlformats.org/officeDocument/2006/relationships/notesMaster" Target="/ppt/notesMasters/notesMaster1.xml" Id="R396d14fa016d4394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58fa00c88ec4c30" /><Relationship Type="http://schemas.openxmlformats.org/officeDocument/2006/relationships/notesMaster" Target="/ppt/notesMasters/notesMaster1.xml" Id="R341a77c183824ad0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2aa483a320f404a" /><Relationship Type="http://schemas.openxmlformats.org/officeDocument/2006/relationships/notesMaster" Target="/ppt/notesMasters/notesMaster1.xml" Id="Rb92eecc83f9b4a03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f58063e349f4e3c" /><Relationship Type="http://schemas.openxmlformats.org/officeDocument/2006/relationships/notesMaster" Target="/ppt/notesMasters/notesMaster1.xml" Id="Rcef54d714acd4bad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a8c81e42ba848ae" /><Relationship Type="http://schemas.openxmlformats.org/officeDocument/2006/relationships/notesMaster" Target="/ppt/notesMasters/notesMaster1.xml" Id="R7e06469a028f415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806dc82fdd46f6" /><Relationship Type="http://schemas.openxmlformats.org/officeDocument/2006/relationships/notesMaster" Target="/ppt/notesMasters/notesMaster1.xml" Id="R3cee4ff93d624e4a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d56f04fcdae5498d" /><Relationship Type="http://schemas.openxmlformats.org/officeDocument/2006/relationships/notesMaster" Target="/ppt/notesMasters/notesMaster1.xml" Id="Re98b3151e28a45a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980aa0cbff84295" /><Relationship Type="http://schemas.openxmlformats.org/officeDocument/2006/relationships/notesMaster" Target="/ppt/notesMasters/notesMaster1.xml" Id="R0b9b774267a4418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db9ca5ddbf74edb" /><Relationship Type="http://schemas.openxmlformats.org/officeDocument/2006/relationships/notesMaster" Target="/ppt/notesMasters/notesMaster1.xml" Id="R677f0b1640be47f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00c457485e14c80" /><Relationship Type="http://schemas.openxmlformats.org/officeDocument/2006/relationships/notesMaster" Target="/ppt/notesMasters/notesMaster1.xml" Id="R4190acc5fed44d7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dd49c5d0ee44b1d" /><Relationship Type="http://schemas.openxmlformats.org/officeDocument/2006/relationships/notesMaster" Target="/ppt/notesMasters/notesMaster1.xml" Id="Ree5b589fd8fb40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474eb3fef64496f" /><Relationship Type="http://schemas.openxmlformats.org/officeDocument/2006/relationships/notesMaster" Target="/ppt/notesMasters/notesMaster1.xml" Id="R6ea8335b21bf4f2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3a2aec5f16545dd" /><Relationship Type="http://schemas.openxmlformats.org/officeDocument/2006/relationships/notesMaster" Target="/ppt/notesMasters/notesMaster1.xml" Id="Rb51a7206104b435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991b6f6f1403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f5795b86cb2490c" /><Relationship Type="http://schemas.openxmlformats.org/officeDocument/2006/relationships/slideLayout" Target="/ppt/slideLayouts/slideLayout1.xml" Id="Raf31ab84cf544e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1ab84cf544e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62b3a6a334268" /><Relationship Type="http://schemas.openxmlformats.org/officeDocument/2006/relationships/notesSlide" Target="/ppt/notesSlides/notesSlide1.xml" Id="R1cf5332cae1d4c5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560470114f5b" /><Relationship Type="http://schemas.openxmlformats.org/officeDocument/2006/relationships/image" Target="/ppt/media/image6.jpeg" Id="R89903b142d734c86" /><Relationship Type="http://schemas.openxmlformats.org/officeDocument/2006/relationships/notesSlide" Target="/ppt/notesSlides/notesSlide10.xml" Id="R0c1f1fee8580488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4001d22754860" /><Relationship Type="http://schemas.openxmlformats.org/officeDocument/2006/relationships/image" Target="/ppt/media/image7.jpeg" Id="R5c5c20fd2bfa4a54" /><Relationship Type="http://schemas.openxmlformats.org/officeDocument/2006/relationships/notesSlide" Target="/ppt/notesSlides/notesSlide11.xml" Id="Rede50415737a4dd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b93dc90bc44bd" /><Relationship Type="http://schemas.openxmlformats.org/officeDocument/2006/relationships/notesSlide" Target="/ppt/notesSlides/notesSlide12.xml" Id="R8b948b47bbb04a3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0437c7c145bb" /><Relationship Type="http://schemas.openxmlformats.org/officeDocument/2006/relationships/image" Target="/ppt/media/image8.jpeg" Id="R132c0d432f4e41c6" /><Relationship Type="http://schemas.openxmlformats.org/officeDocument/2006/relationships/notesSlide" Target="/ppt/notesSlides/notesSlide13.xml" Id="R2ee13ccd79ef42d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113c802145a6" /><Relationship Type="http://schemas.openxmlformats.org/officeDocument/2006/relationships/image" Target="/ppt/media/image9.jpeg" Id="Re07d40be00d14e14" /><Relationship Type="http://schemas.openxmlformats.org/officeDocument/2006/relationships/notesSlide" Target="/ppt/notesSlides/notesSlide14.xml" Id="Rcb3d8713292d40b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4edffa834313" /><Relationship Type="http://schemas.openxmlformats.org/officeDocument/2006/relationships/notesSlide" Target="/ppt/notesSlides/notesSlide15.xml" Id="Rd69bba1e446f4c5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b5adbcb4849c7" /><Relationship Type="http://schemas.openxmlformats.org/officeDocument/2006/relationships/image" Target="/ppt/media/image10.jpeg" Id="Ra3d9abe35fd341c5" /><Relationship Type="http://schemas.openxmlformats.org/officeDocument/2006/relationships/notesSlide" Target="/ppt/notesSlides/notesSlide16.xml" Id="R530ca3e625304bd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4c7968984b6e" /><Relationship Type="http://schemas.openxmlformats.org/officeDocument/2006/relationships/image" Target="/ppt/media/image11.jpeg" Id="Rabadd398f7074353" /><Relationship Type="http://schemas.openxmlformats.org/officeDocument/2006/relationships/notesSlide" Target="/ppt/notesSlides/notesSlide17.xml" Id="R04066241e3744ee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c1f5b11ec4aaa" /><Relationship Type="http://schemas.openxmlformats.org/officeDocument/2006/relationships/image" Target="/ppt/media/image12.jpeg" Id="R2e044ce463ec454e" /><Relationship Type="http://schemas.openxmlformats.org/officeDocument/2006/relationships/notesSlide" Target="/ppt/notesSlides/notesSlide18.xml" Id="R8d4c9431cb98460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a7aa03ff4048" /><Relationship Type="http://schemas.openxmlformats.org/officeDocument/2006/relationships/notesSlide" Target="/ppt/notesSlides/notesSlide19.xml" Id="R003469a06232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6705524e4bc6" /><Relationship Type="http://schemas.openxmlformats.org/officeDocument/2006/relationships/notesSlide" Target="/ppt/notesSlides/notesSlide2.xml" Id="R87be56c1f6f849b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f94348f9d4b2f" /><Relationship Type="http://schemas.openxmlformats.org/officeDocument/2006/relationships/image" Target="/ppt/media/image13.jpeg" Id="R04fd8e8f16a747b7" /><Relationship Type="http://schemas.openxmlformats.org/officeDocument/2006/relationships/notesSlide" Target="/ppt/notesSlides/notesSlide20.xml" Id="R6755b7ceed3d43f4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075a80204f4b" /><Relationship Type="http://schemas.openxmlformats.org/officeDocument/2006/relationships/image" Target="/ppt/media/image14.jpeg" Id="Rdb6304b07b514740" /><Relationship Type="http://schemas.openxmlformats.org/officeDocument/2006/relationships/notesSlide" Target="/ppt/notesSlides/notesSlide21.xml" Id="R4dcbcce2f774495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46960d1f94918" /><Relationship Type="http://schemas.openxmlformats.org/officeDocument/2006/relationships/image" Target="/ppt/media/image15.jpeg" Id="Rf1c6185795e64796" /><Relationship Type="http://schemas.openxmlformats.org/officeDocument/2006/relationships/notesSlide" Target="/ppt/notesSlides/notesSlide22.xml" Id="R27410b1bfd9c42fb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f823e9ef4e60" /><Relationship Type="http://schemas.openxmlformats.org/officeDocument/2006/relationships/notesSlide" Target="/ppt/notesSlides/notesSlide23.xml" Id="Re00862eedd8f48be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26362e9d54395" /><Relationship Type="http://schemas.openxmlformats.org/officeDocument/2006/relationships/image" Target="/ppt/media/image16.jpeg" Id="R2970c019e0454222" /><Relationship Type="http://schemas.openxmlformats.org/officeDocument/2006/relationships/notesSlide" Target="/ppt/notesSlides/notesSlide24.xml" Id="R1cb4ef02ff624e7f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14345fd5d42df" /><Relationship Type="http://schemas.openxmlformats.org/officeDocument/2006/relationships/image" Target="/ppt/media/image17.jpeg" Id="Rcebc59686d0e4ebe" /><Relationship Type="http://schemas.openxmlformats.org/officeDocument/2006/relationships/notesSlide" Target="/ppt/notesSlides/notesSlide25.xml" Id="R66a06b2b751941cb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198288b564842" /><Relationship Type="http://schemas.openxmlformats.org/officeDocument/2006/relationships/image" Target="/ppt/media/image18.jpeg" Id="Re4b1489b07ec4625" /><Relationship Type="http://schemas.openxmlformats.org/officeDocument/2006/relationships/notesSlide" Target="/ppt/notesSlides/notesSlide26.xml" Id="R2213f5f7544844eb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a78f160b41a7" /><Relationship Type="http://schemas.openxmlformats.org/officeDocument/2006/relationships/image" Target="/ppt/media/image19.jpeg" Id="R3cd4b2a931dc4aa6" /><Relationship Type="http://schemas.openxmlformats.org/officeDocument/2006/relationships/notesSlide" Target="/ppt/notesSlides/notesSlide27.xml" Id="Radc472faadf3438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2b73101574b9c" /><Relationship Type="http://schemas.openxmlformats.org/officeDocument/2006/relationships/notesSlide" Target="/ppt/notesSlides/notesSlide28.xml" Id="R3a82247554f44c66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09a4677c41fa" /><Relationship Type="http://schemas.openxmlformats.org/officeDocument/2006/relationships/notesSlide" Target="/ppt/notesSlides/notesSlide29.xml" Id="R06528e89767b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cd2ff91264254" /><Relationship Type="http://schemas.openxmlformats.org/officeDocument/2006/relationships/image" Target="/ppt/media/image.jpeg" Id="R8822e277d4a2488a" /><Relationship Type="http://schemas.openxmlformats.org/officeDocument/2006/relationships/notesSlide" Target="/ppt/notesSlides/notesSlide3.xml" Id="Rc8c4cdab27fb465d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f4b77227f4807" /><Relationship Type="http://schemas.openxmlformats.org/officeDocument/2006/relationships/notesSlide" Target="/ppt/notesSlides/notesSlide30.xml" Id="R993fa9a35e33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2fa263d0a4e1b" /><Relationship Type="http://schemas.openxmlformats.org/officeDocument/2006/relationships/notesSlide" Target="/ppt/notesSlides/notesSlide4.xml" Id="R48711750c1b6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fe43eb18748fd" /><Relationship Type="http://schemas.openxmlformats.org/officeDocument/2006/relationships/image" Target="/ppt/media/image2.jpeg" Id="Raed91b9321cd47f4" /><Relationship Type="http://schemas.openxmlformats.org/officeDocument/2006/relationships/notesSlide" Target="/ppt/notesSlides/notesSlide5.xml" Id="R90a5d3738652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49002065e4110" /><Relationship Type="http://schemas.openxmlformats.org/officeDocument/2006/relationships/notesSlide" Target="/ppt/notesSlides/notesSlide6.xml" Id="R34678b672be7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b58c3949145d3" /><Relationship Type="http://schemas.openxmlformats.org/officeDocument/2006/relationships/image" Target="/ppt/media/image3.jpeg" Id="Rd01881bbc7de4ac4" /><Relationship Type="http://schemas.openxmlformats.org/officeDocument/2006/relationships/notesSlide" Target="/ppt/notesSlides/notesSlide7.xml" Id="Rd4ed44b46d4a4ff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eea6a70a4ecf" /><Relationship Type="http://schemas.openxmlformats.org/officeDocument/2006/relationships/image" Target="/ppt/media/image4.jpeg" Id="Rf2ee66dd23204ded" /><Relationship Type="http://schemas.openxmlformats.org/officeDocument/2006/relationships/notesSlide" Target="/ppt/notesSlides/notesSlide8.xml" Id="R6ae99876769e42a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33fc86d5f43d5" /><Relationship Type="http://schemas.openxmlformats.org/officeDocument/2006/relationships/image" Target="/ppt/media/image5.jpeg" Id="R0aaa7532f7be43bc" /><Relationship Type="http://schemas.openxmlformats.org/officeDocument/2006/relationships/notesSlide" Target="/ppt/notesSlides/notesSlide9.xml" Id="Re9a5749e6d61410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4E46B4D7-2C62-4BC3-BCFE-9D0F3B5F9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590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GitHub 入門｜無音動画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A360435B-341F-4BD4-9FA9-81CF218EA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76400"/>
            <a:ext cx="9810750" cy="272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7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はじめての</a:t>
            </a:r>
          </a:p>
          <a:p xmlns:a="http://schemas.openxmlformats.org/drawingml/2006/main">
            <a:pPr algn="l">
              <a:defRPr sz="57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7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Eclipse × GitHub</a:t>
            </a:r>
          </a:p>
        </p:txBody>
      </p:sp>
      <p:sp>
        <p:nvSpPr>
          <p:cNvPr id="3" name="cover-rule">
            <a:extLst xmlns:a="http://schemas.openxmlformats.org/drawingml/2006/main">
              <a:ext uri="{FF2B5EF4-FFF2-40B4-BE49-F238E27FC236}">
                <a16:creationId xmlns:a16="http://schemas.microsoft.com/office/drawing/2014/main" id="{F9D60B72-6FEF-4FB5-8E77-17F368C0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62500"/>
            <a:ext cx="1143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DCF65BC7-F633-4967-A9AE-D50AC449C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7429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240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Javaの1行変更から、共有・確認まで</a:t>
            </a:r>
          </a:p>
        </p:txBody>
      </p:sp>
      <p:sp>
        <p:nvSpPr>
          <p:cNvPr id="5" name="cover-note">
            <a:extLst xmlns:a="http://schemas.openxmlformats.org/drawingml/2006/main">
              <a:ext uri="{FF2B5EF4-FFF2-40B4-BE49-F238E27FC236}">
                <a16:creationId xmlns:a16="http://schemas.microsoft.com/office/drawing/2014/main" id="{E6C05802-24B0-4F27-8A57-1607C963D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81700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6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音声はありません。画面の文字をゆっくり読んで進めましょう。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BEF3A1D9-155F-42FA-99DE-7ED1A93F1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059902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903b142d734c8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clone-caption-bg">
            <a:extLst xmlns:a="http://schemas.openxmlformats.org/drawingml/2006/main">
              <a:ext uri="{FF2B5EF4-FFF2-40B4-BE49-F238E27FC236}">
                <a16:creationId xmlns:a16="http://schemas.microsoft.com/office/drawing/2014/main" id="{53EBE0B1-DF8F-4C7D-9723-AD7E2C8F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clone-step">
            <a:extLst xmlns:a="http://schemas.openxmlformats.org/drawingml/2006/main">
              <a:ext uri="{FF2B5EF4-FFF2-40B4-BE49-F238E27FC236}">
                <a16:creationId xmlns:a16="http://schemas.microsoft.com/office/drawing/2014/main" id="{5B986F23-756E-4403-A22A-E9CFBAB8D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1 / 5</a:t>
            </a:r>
          </a:p>
        </p:txBody>
      </p:sp>
      <p:sp>
        <p:nvSpPr>
          <p:cNvPr id="4" name="eclipse_clone-title">
            <a:extLst xmlns:a="http://schemas.openxmlformats.org/drawingml/2006/main">
              <a:ext uri="{FF2B5EF4-FFF2-40B4-BE49-F238E27FC236}">
                <a16:creationId xmlns:a16="http://schemas.microsoft.com/office/drawing/2014/main" id="{5EED7652-1168-4367-B77B-A4C5F9817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コピーしたURLを貼り付ける</a:t>
            </a:r>
          </a:p>
        </p:txBody>
      </p:sp>
      <p:sp>
        <p:nvSpPr>
          <p:cNvPr id="5" name="eclipse_clone-caption">
            <a:extLst xmlns:a="http://schemas.openxmlformats.org/drawingml/2006/main">
              <a:ext uri="{FF2B5EF4-FFF2-40B4-BE49-F238E27FC236}">
                <a16:creationId xmlns:a16="http://schemas.microsoft.com/office/drawing/2014/main" id="{438566C9-E631-4DE3-ADC8-C396D34BA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URI欄へ貼り付け、Nextで進みます。</a:t>
            </a:r>
          </a:p>
        </p:txBody>
      </p:sp>
      <p:sp>
        <p:nvSpPr>
          <p:cNvPr id="6" name="footer-10">
            <a:extLst xmlns:a="http://schemas.openxmlformats.org/drawingml/2006/main">
              <a:ext uri="{FF2B5EF4-FFF2-40B4-BE49-F238E27FC236}">
                <a16:creationId xmlns:a16="http://schemas.microsoft.com/office/drawing/2014/main" id="{C5687445-1FD2-44AC-AE8A-3ACDCF167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6341813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5c20fd2bfa4a5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project-caption-bg">
            <a:extLst xmlns:a="http://schemas.openxmlformats.org/drawingml/2006/main">
              <a:ext uri="{FF2B5EF4-FFF2-40B4-BE49-F238E27FC236}">
                <a16:creationId xmlns:a16="http://schemas.microsoft.com/office/drawing/2014/main" id="{0C6F07FC-8231-4B5D-BD96-02ACAE1BB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project-step">
            <a:extLst xmlns:a="http://schemas.openxmlformats.org/drawingml/2006/main">
              <a:ext uri="{FF2B5EF4-FFF2-40B4-BE49-F238E27FC236}">
                <a16:creationId xmlns:a16="http://schemas.microsoft.com/office/drawing/2014/main" id="{3F5407C8-2691-42B1-BD1F-8425900F7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1 / 5</a:t>
            </a:r>
          </a:p>
        </p:txBody>
      </p:sp>
      <p:sp>
        <p:nvSpPr>
          <p:cNvPr id="4" name="eclipse_project-title">
            <a:extLst xmlns:a="http://schemas.openxmlformats.org/drawingml/2006/main">
              <a:ext uri="{FF2B5EF4-FFF2-40B4-BE49-F238E27FC236}">
                <a16:creationId xmlns:a16="http://schemas.microsoft.com/office/drawing/2014/main" id="{943A8915-96F5-4305-BD75-D6F5AABE5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プロジェクトが開いたら成功</a:t>
            </a:r>
          </a:p>
        </p:txBody>
      </p:sp>
      <p:sp>
        <p:nvSpPr>
          <p:cNvPr id="5" name="eclipse_project-caption">
            <a:extLst xmlns:a="http://schemas.openxmlformats.org/drawingml/2006/main">
              <a:ext uri="{FF2B5EF4-FFF2-40B4-BE49-F238E27FC236}">
                <a16:creationId xmlns:a16="http://schemas.microsoft.com/office/drawing/2014/main" id="{E82D726C-E751-42EF-8880-F16AF755E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左側にプロジェクト名、中央にJavaコードが見えます。</a:t>
            </a:r>
          </a:p>
        </p:txBody>
      </p:sp>
      <p:sp>
        <p:nvSpPr>
          <p:cNvPr id="6" name="footer-11">
            <a:extLst xmlns:a="http://schemas.openxmlformats.org/drawingml/2006/main">
              <a:ext uri="{FF2B5EF4-FFF2-40B4-BE49-F238E27FC236}">
                <a16:creationId xmlns:a16="http://schemas.microsoft.com/office/drawing/2014/main" id="{201C5612-2CA4-465F-8432-3E3B989A1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1497859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tep-2-eyebrow">
            <a:extLst xmlns:a="http://schemas.openxmlformats.org/drawingml/2006/main">
              <a:ext uri="{FF2B5EF4-FFF2-40B4-BE49-F238E27FC236}">
                <a16:creationId xmlns:a16="http://schemas.microsoft.com/office/drawing/2014/main" id="{BACCA34B-9C6B-446D-B676-BA6C79B5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2 / 5</a:t>
            </a:r>
          </a:p>
        </p:txBody>
      </p:sp>
      <p:sp>
        <p:nvSpPr>
          <p:cNvPr id="2" name="step-2-title">
            <a:extLst xmlns:a="http://schemas.openxmlformats.org/drawingml/2006/main">
              <a:ext uri="{FF2B5EF4-FFF2-40B4-BE49-F238E27FC236}">
                <a16:creationId xmlns:a16="http://schemas.microsoft.com/office/drawing/2014/main" id="{A4E11D68-913A-4BA2-8CB1-6DD181146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9906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作業用Branchを</a:t>
            </a:r>
          </a:p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作る</a:t>
            </a:r>
          </a:p>
        </p:txBody>
      </p:sp>
      <p:sp>
        <p:nvSpPr>
          <p:cNvPr id="3" name="step-2-rule">
            <a:extLst xmlns:a="http://schemas.openxmlformats.org/drawingml/2006/main">
              <a:ext uri="{FF2B5EF4-FFF2-40B4-BE49-F238E27FC236}">
                <a16:creationId xmlns:a16="http://schemas.microsoft.com/office/drawing/2014/main" id="{FE91B1B5-AF9D-4C50-8F41-D4159DB06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29150"/>
            <a:ext cx="1143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ep-2-sub">
            <a:extLst xmlns:a="http://schemas.openxmlformats.org/drawingml/2006/main">
              <a:ext uri="{FF2B5EF4-FFF2-40B4-BE49-F238E27FC236}">
                <a16:creationId xmlns:a16="http://schemas.microsoft.com/office/drawing/2014/main" id="{FEF2BCAB-0DF3-4AAF-B02B-DC56F8EF3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914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mainを守るため、自分専用の作業場所へ移動します。</a:t>
            </a:r>
          </a:p>
        </p:txBody>
      </p:sp>
      <p:sp>
        <p:nvSpPr>
          <p:cNvPr id="5" name="footer-12">
            <a:extLst xmlns:a="http://schemas.openxmlformats.org/drawingml/2006/main">
              <a:ext uri="{FF2B5EF4-FFF2-40B4-BE49-F238E27FC236}">
                <a16:creationId xmlns:a16="http://schemas.microsoft.com/office/drawing/2014/main" id="{A4A7531E-C0A2-48F0-9AA2-99539AB63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9068005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2c0d432f4e41c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branch_menu-caption-bg">
            <a:extLst xmlns:a="http://schemas.openxmlformats.org/drawingml/2006/main">
              <a:ext uri="{FF2B5EF4-FFF2-40B4-BE49-F238E27FC236}">
                <a16:creationId xmlns:a16="http://schemas.microsoft.com/office/drawing/2014/main" id="{79521E16-53AD-4924-BB50-AAEF07D4A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branch_menu-step">
            <a:extLst xmlns:a="http://schemas.openxmlformats.org/drawingml/2006/main">
              <a:ext uri="{FF2B5EF4-FFF2-40B4-BE49-F238E27FC236}">
                <a16:creationId xmlns:a16="http://schemas.microsoft.com/office/drawing/2014/main" id="{5DAA1B40-FF4E-4B31-82F3-F6D65311F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2 / 5</a:t>
            </a:r>
          </a:p>
        </p:txBody>
      </p:sp>
      <p:sp>
        <p:nvSpPr>
          <p:cNvPr id="4" name="eclipse_branch_menu-title">
            <a:extLst xmlns:a="http://schemas.openxmlformats.org/drawingml/2006/main">
              <a:ext uri="{FF2B5EF4-FFF2-40B4-BE49-F238E27FC236}">
                <a16:creationId xmlns:a16="http://schemas.microsoft.com/office/drawing/2014/main" id="{DA38B9DD-7BF7-41E3-BF46-03929B953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New Branchを選ぶ</a:t>
            </a:r>
          </a:p>
        </p:txBody>
      </p:sp>
      <p:sp>
        <p:nvSpPr>
          <p:cNvPr id="5" name="eclipse_branch_menu-caption">
            <a:extLst xmlns:a="http://schemas.openxmlformats.org/drawingml/2006/main">
              <a:ext uri="{FF2B5EF4-FFF2-40B4-BE49-F238E27FC236}">
                <a16:creationId xmlns:a16="http://schemas.microsoft.com/office/drawing/2014/main" id="{F73E14B6-C3AA-4BCD-A2FE-DA171D338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プロジェクトを右クリック → Team → Switch Toから進みます。</a:t>
            </a:r>
          </a:p>
        </p:txBody>
      </p:sp>
      <p:sp>
        <p:nvSpPr>
          <p:cNvPr id="6" name="footer-13">
            <a:extLst xmlns:a="http://schemas.openxmlformats.org/drawingml/2006/main">
              <a:ext uri="{FF2B5EF4-FFF2-40B4-BE49-F238E27FC236}">
                <a16:creationId xmlns:a16="http://schemas.microsoft.com/office/drawing/2014/main" id="{935A4C7C-B539-4E47-B957-722338B24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56414304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7d40be00d14e1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branch_dialog-caption-bg">
            <a:extLst xmlns:a="http://schemas.openxmlformats.org/drawingml/2006/main">
              <a:ext uri="{FF2B5EF4-FFF2-40B4-BE49-F238E27FC236}">
                <a16:creationId xmlns:a16="http://schemas.microsoft.com/office/drawing/2014/main" id="{6BAF4A55-E669-460B-994C-979572372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branch_dialog-step">
            <a:extLst xmlns:a="http://schemas.openxmlformats.org/drawingml/2006/main">
              <a:ext uri="{FF2B5EF4-FFF2-40B4-BE49-F238E27FC236}">
                <a16:creationId xmlns:a16="http://schemas.microsoft.com/office/drawing/2014/main" id="{34C89F46-2DAB-40ED-B20F-80066CAE6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2 / 5</a:t>
            </a:r>
          </a:p>
        </p:txBody>
      </p:sp>
      <p:sp>
        <p:nvSpPr>
          <p:cNvPr id="4" name="eclipse_branch_dialog-title">
            <a:extLst xmlns:a="http://schemas.openxmlformats.org/drawingml/2006/main">
              <a:ext uri="{FF2B5EF4-FFF2-40B4-BE49-F238E27FC236}">
                <a16:creationId xmlns:a16="http://schemas.microsoft.com/office/drawing/2014/main" id="{72522A72-9AB8-4DDA-BDCD-3ED832BD5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Branchに分かりやすい名前を付ける</a:t>
            </a:r>
          </a:p>
        </p:txBody>
      </p:sp>
      <p:sp>
        <p:nvSpPr>
          <p:cNvPr id="5" name="eclipse_branch_dialog-caption">
            <a:extLst xmlns:a="http://schemas.openxmlformats.org/drawingml/2006/main">
              <a:ext uri="{FF2B5EF4-FFF2-40B4-BE49-F238E27FC236}">
                <a16:creationId xmlns:a16="http://schemas.microsoft.com/office/drawing/2014/main" id="{783890DB-085A-495A-9363-92F408745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例：practice/yamada。Finishを押します。</a:t>
            </a:r>
          </a:p>
        </p:txBody>
      </p:sp>
      <p:sp>
        <p:nvSpPr>
          <p:cNvPr id="6" name="footer-14">
            <a:extLst xmlns:a="http://schemas.openxmlformats.org/drawingml/2006/main">
              <a:ext uri="{FF2B5EF4-FFF2-40B4-BE49-F238E27FC236}">
                <a16:creationId xmlns:a16="http://schemas.microsoft.com/office/drawing/2014/main" id="{DE5CCB96-6708-467D-BB01-8086AF5F0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0437441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tep-3-eyebrow">
            <a:extLst xmlns:a="http://schemas.openxmlformats.org/drawingml/2006/main">
              <a:ext uri="{FF2B5EF4-FFF2-40B4-BE49-F238E27FC236}">
                <a16:creationId xmlns:a16="http://schemas.microsoft.com/office/drawing/2014/main" id="{CEAAE458-1997-47F5-84CD-8402AF461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3 / 5</a:t>
            </a:r>
          </a:p>
        </p:txBody>
      </p:sp>
      <p:sp>
        <p:nvSpPr>
          <p:cNvPr id="2" name="step-3-title">
            <a:extLst xmlns:a="http://schemas.openxmlformats.org/drawingml/2006/main">
              <a:ext uri="{FF2B5EF4-FFF2-40B4-BE49-F238E27FC236}">
                <a16:creationId xmlns:a16="http://schemas.microsoft.com/office/drawing/2014/main" id="{2D04B7D2-631B-4A00-A1BB-AB9E73117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9906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1行だけ変更して</a:t>
            </a:r>
          </a:p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動かす</a:t>
            </a:r>
          </a:p>
        </p:txBody>
      </p:sp>
      <p:sp>
        <p:nvSpPr>
          <p:cNvPr id="3" name="step-3-rule">
            <a:extLst xmlns:a="http://schemas.openxmlformats.org/drawingml/2006/main">
              <a:ext uri="{FF2B5EF4-FFF2-40B4-BE49-F238E27FC236}">
                <a16:creationId xmlns:a16="http://schemas.microsoft.com/office/drawing/2014/main" id="{6CBCCB0E-B630-4FC4-8C33-9F3E7D221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29150"/>
            <a:ext cx="1143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ep-3-sub">
            <a:extLst xmlns:a="http://schemas.openxmlformats.org/drawingml/2006/main">
              <a:ext uri="{FF2B5EF4-FFF2-40B4-BE49-F238E27FC236}">
                <a16:creationId xmlns:a16="http://schemas.microsoft.com/office/drawing/2014/main" id="{A3012C5D-A966-470C-8F0E-AA9723B36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914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一度にたくさん変えず、小さく試します。</a:t>
            </a:r>
          </a:p>
        </p:txBody>
      </p:sp>
      <p:sp>
        <p:nvSpPr>
          <p:cNvPr id="5" name="footer-15">
            <a:extLst xmlns:a="http://schemas.openxmlformats.org/drawingml/2006/main">
              <a:ext uri="{FF2B5EF4-FFF2-40B4-BE49-F238E27FC236}">
                <a16:creationId xmlns:a16="http://schemas.microsoft.com/office/drawing/2014/main" id="{DE9CE2C7-A987-43D5-84E1-9DB0FFB88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38597706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d9abe35fd341c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before-caption-bg">
            <a:extLst xmlns:a="http://schemas.openxmlformats.org/drawingml/2006/main">
              <a:ext uri="{FF2B5EF4-FFF2-40B4-BE49-F238E27FC236}">
                <a16:creationId xmlns:a16="http://schemas.microsoft.com/office/drawing/2014/main" id="{47DEB9A9-8E90-4C69-A06E-558079318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before-step">
            <a:extLst xmlns:a="http://schemas.openxmlformats.org/drawingml/2006/main">
              <a:ext uri="{FF2B5EF4-FFF2-40B4-BE49-F238E27FC236}">
                <a16:creationId xmlns:a16="http://schemas.microsoft.com/office/drawing/2014/main" id="{2FC6A793-6C62-4CA5-B4EA-66C7BDCC7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3 / 5</a:t>
            </a:r>
          </a:p>
        </p:txBody>
      </p:sp>
      <p:sp>
        <p:nvSpPr>
          <p:cNvPr id="4" name="eclipse_before-title">
            <a:extLst xmlns:a="http://schemas.openxmlformats.org/drawingml/2006/main">
              <a:ext uri="{FF2B5EF4-FFF2-40B4-BE49-F238E27FC236}">
                <a16:creationId xmlns:a16="http://schemas.microsoft.com/office/drawing/2014/main" id="{9D1F45CC-433D-47D2-A6E5-B7698910E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「サンプル」を探す</a:t>
            </a:r>
          </a:p>
        </p:txBody>
      </p:sp>
      <p:sp>
        <p:nvSpPr>
          <p:cNvPr id="5" name="eclipse_before-caption">
            <a:extLst xmlns:a="http://schemas.openxmlformats.org/drawingml/2006/main">
              <a:ext uri="{FF2B5EF4-FFF2-40B4-BE49-F238E27FC236}">
                <a16:creationId xmlns:a16="http://schemas.microsoft.com/office/drawing/2014/main" id="{B15AFB9F-D13E-483C-B91E-7E3B4FA4B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変える場所が1か所だけだと、確認が簡単です。</a:t>
            </a:r>
          </a:p>
        </p:txBody>
      </p:sp>
      <p:sp>
        <p:nvSpPr>
          <p:cNvPr id="6" name="footer-16">
            <a:extLst xmlns:a="http://schemas.openxmlformats.org/drawingml/2006/main">
              <a:ext uri="{FF2B5EF4-FFF2-40B4-BE49-F238E27FC236}">
                <a16:creationId xmlns:a16="http://schemas.microsoft.com/office/drawing/2014/main" id="{BCEC7CB9-7603-4780-97C9-A67C0CFD0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61806283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add398f707435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after-caption-bg">
            <a:extLst xmlns:a="http://schemas.openxmlformats.org/drawingml/2006/main">
              <a:ext uri="{FF2B5EF4-FFF2-40B4-BE49-F238E27FC236}">
                <a16:creationId xmlns:a16="http://schemas.microsoft.com/office/drawing/2014/main" id="{86C8A532-AC4D-4C83-AE88-5F543D9D0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after-step">
            <a:extLst xmlns:a="http://schemas.openxmlformats.org/drawingml/2006/main">
              <a:ext uri="{FF2B5EF4-FFF2-40B4-BE49-F238E27FC236}">
                <a16:creationId xmlns:a16="http://schemas.microsoft.com/office/drawing/2014/main" id="{A72A1287-D944-4DC3-AEE4-309A3216E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3 / 5</a:t>
            </a:r>
          </a:p>
        </p:txBody>
      </p:sp>
      <p:sp>
        <p:nvSpPr>
          <p:cNvPr id="4" name="eclipse_after-title">
            <a:extLst xmlns:a="http://schemas.openxmlformats.org/drawingml/2006/main">
              <a:ext uri="{FF2B5EF4-FFF2-40B4-BE49-F238E27FC236}">
                <a16:creationId xmlns:a16="http://schemas.microsoft.com/office/drawing/2014/main" id="{DBAA83C4-C104-47F0-8C4B-A07B1F3C2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自分の名前へ変更する</a:t>
            </a:r>
          </a:p>
        </p:txBody>
      </p:sp>
      <p:sp>
        <p:nvSpPr>
          <p:cNvPr id="5" name="eclipse_after-caption">
            <a:extLst xmlns:a="http://schemas.openxmlformats.org/drawingml/2006/main">
              <a:ext uri="{FF2B5EF4-FFF2-40B4-BE49-F238E27FC236}">
                <a16:creationId xmlns:a16="http://schemas.microsoft.com/office/drawing/2014/main" id="{FFF0691B-D103-4B85-84EF-D80735D0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この動画では「山田」に変更します。</a:t>
            </a:r>
          </a:p>
        </p:txBody>
      </p:sp>
      <p:sp>
        <p:nvSpPr>
          <p:cNvPr id="6" name="footer-17">
            <a:extLst xmlns:a="http://schemas.openxmlformats.org/drawingml/2006/main">
              <a:ext uri="{FF2B5EF4-FFF2-40B4-BE49-F238E27FC236}">
                <a16:creationId xmlns:a16="http://schemas.microsoft.com/office/drawing/2014/main" id="{B5EECA87-C15F-4168-B509-A1E7A82E6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0881011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044ce463ec454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run-caption-bg">
            <a:extLst xmlns:a="http://schemas.openxmlformats.org/drawingml/2006/main">
              <a:ext uri="{FF2B5EF4-FFF2-40B4-BE49-F238E27FC236}">
                <a16:creationId xmlns:a16="http://schemas.microsoft.com/office/drawing/2014/main" id="{06185777-445E-4061-BFD5-05905DE99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run-step">
            <a:extLst xmlns:a="http://schemas.openxmlformats.org/drawingml/2006/main">
              <a:ext uri="{FF2B5EF4-FFF2-40B4-BE49-F238E27FC236}">
                <a16:creationId xmlns:a16="http://schemas.microsoft.com/office/drawing/2014/main" id="{A4EC2EED-C40F-490C-BE27-791802384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3 / 5</a:t>
            </a:r>
          </a:p>
        </p:txBody>
      </p:sp>
      <p:sp>
        <p:nvSpPr>
          <p:cNvPr id="4" name="eclipse_run-title">
            <a:extLst xmlns:a="http://schemas.openxmlformats.org/drawingml/2006/main">
              <a:ext uri="{FF2B5EF4-FFF2-40B4-BE49-F238E27FC236}">
                <a16:creationId xmlns:a16="http://schemas.microsoft.com/office/drawing/2014/main" id="{C0816D24-846A-40DF-A7D3-0A1467441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Runして結果を見る</a:t>
            </a:r>
          </a:p>
        </p:txBody>
      </p:sp>
      <p:sp>
        <p:nvSpPr>
          <p:cNvPr id="5" name="eclipse_run-caption">
            <a:extLst xmlns:a="http://schemas.openxmlformats.org/drawingml/2006/main">
              <a:ext uri="{FF2B5EF4-FFF2-40B4-BE49-F238E27FC236}">
                <a16:creationId xmlns:a16="http://schemas.microsoft.com/office/drawing/2014/main" id="{BC69896A-F09F-4190-A010-D27366ABA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Consoleに正しい結果が出れば成功です。</a:t>
            </a:r>
          </a:p>
        </p:txBody>
      </p:sp>
      <p:sp>
        <p:nvSpPr>
          <p:cNvPr id="6" name="footer-18">
            <a:extLst xmlns:a="http://schemas.openxmlformats.org/drawingml/2006/main">
              <a:ext uri="{FF2B5EF4-FFF2-40B4-BE49-F238E27FC236}">
                <a16:creationId xmlns:a16="http://schemas.microsoft.com/office/drawing/2014/main" id="{29D0257A-1E61-44EC-9424-90CEB6F67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61362256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tep-4-eyebrow">
            <a:extLst xmlns:a="http://schemas.openxmlformats.org/drawingml/2006/main">
              <a:ext uri="{FF2B5EF4-FFF2-40B4-BE49-F238E27FC236}">
                <a16:creationId xmlns:a16="http://schemas.microsoft.com/office/drawing/2014/main" id="{917A0D93-B9B3-4C7E-AD12-74233C8E3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4 / 5</a:t>
            </a:r>
          </a:p>
        </p:txBody>
      </p:sp>
      <p:sp>
        <p:nvSpPr>
          <p:cNvPr id="2" name="step-4-title">
            <a:extLst xmlns:a="http://schemas.openxmlformats.org/drawingml/2006/main">
              <a:ext uri="{FF2B5EF4-FFF2-40B4-BE49-F238E27FC236}">
                <a16:creationId xmlns:a16="http://schemas.microsoft.com/office/drawing/2014/main" id="{57909076-DAEF-493D-BB05-B6FA3262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9906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変更を記録して</a:t>
            </a:r>
          </a:p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GitHubへ送る</a:t>
            </a:r>
          </a:p>
        </p:txBody>
      </p:sp>
      <p:sp>
        <p:nvSpPr>
          <p:cNvPr id="3" name="step-4-rule">
            <a:extLst xmlns:a="http://schemas.openxmlformats.org/drawingml/2006/main">
              <a:ext uri="{FF2B5EF4-FFF2-40B4-BE49-F238E27FC236}">
                <a16:creationId xmlns:a16="http://schemas.microsoft.com/office/drawing/2014/main" id="{631AEA20-AD88-4213-B783-3FA87859E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29150"/>
            <a:ext cx="1143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ep-4-sub">
            <a:extLst xmlns:a="http://schemas.openxmlformats.org/drawingml/2006/main">
              <a:ext uri="{FF2B5EF4-FFF2-40B4-BE49-F238E27FC236}">
                <a16:creationId xmlns:a16="http://schemas.microsoft.com/office/drawing/2014/main" id="{744BC0C8-6684-46D6-B3E9-A66A424AD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914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Commitで記録し、PushでGitHubへ送ります。</a:t>
            </a:r>
          </a:p>
        </p:txBody>
      </p:sp>
      <p:sp>
        <p:nvSpPr>
          <p:cNvPr id="5" name="footer-19">
            <a:extLst xmlns:a="http://schemas.openxmlformats.org/drawingml/2006/main">
              <a:ext uri="{FF2B5EF4-FFF2-40B4-BE49-F238E27FC236}">
                <a16:creationId xmlns:a16="http://schemas.microsoft.com/office/drawing/2014/main" id="{A673C1EF-8FAA-43F8-BBDA-5F7580B07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1793785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al-title">
            <a:extLst xmlns:a="http://schemas.openxmlformats.org/drawingml/2006/main">
              <a:ext uri="{FF2B5EF4-FFF2-40B4-BE49-F238E27FC236}">
                <a16:creationId xmlns:a16="http://schemas.microsoft.com/office/drawing/2014/main" id="{C88FE126-C82F-476D-8391-740DE1272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30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今日することは、たった1か所の変更です</a:t>
            </a:r>
          </a:p>
        </p:txBody>
      </p:sp>
      <p:sp>
        <p:nvSpPr>
          <p:cNvPr id="2" name="goal-panel">
            <a:extLst xmlns:a="http://schemas.openxmlformats.org/drawingml/2006/main">
              <a:ext uri="{FF2B5EF4-FFF2-40B4-BE49-F238E27FC236}">
                <a16:creationId xmlns:a16="http://schemas.microsoft.com/office/drawing/2014/main" id="{E5E68399-1FC1-4E88-8397-8CDFCDA9C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10744200" cy="2571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8BCC4"/>
            </a:solidFill>
            <a:prstDash val="solid"/>
          </a:ln>
        </p:spPr>
      </p:sp>
      <p:sp>
        <p:nvSpPr>
          <p:cNvPr id="3" name="goal-before-label">
            <a:extLst xmlns:a="http://schemas.openxmlformats.org/drawingml/2006/main">
              <a:ext uri="{FF2B5EF4-FFF2-40B4-BE49-F238E27FC236}">
                <a16:creationId xmlns:a16="http://schemas.microsoft.com/office/drawing/2014/main" id="{A4C7D227-8A79-4ECE-A065-37580B629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095500"/>
            <a:ext cx="1619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00" b="1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変更前</a:t>
            </a:r>
          </a:p>
        </p:txBody>
      </p:sp>
      <p:sp>
        <p:nvSpPr>
          <p:cNvPr id="4" name="goal-before">
            <a:extLst xmlns:a="http://schemas.openxmlformats.org/drawingml/2006/main">
              <a:ext uri="{FF2B5EF4-FFF2-40B4-BE49-F238E27FC236}">
                <a16:creationId xmlns:a16="http://schemas.microsoft.com/office/drawing/2014/main" id="{69EBD5B9-30C7-427C-B412-2D05E8F37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714625"/>
            <a:ext cx="4095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11827"/>
                </a:solidFill>
                <a:latin typeface="Consolas"/>
                <a:ea typeface="Consolas"/>
                <a:cs typeface="Consolas"/>
              </a:defRPr>
            </a:pPr>
            <a:r>
              <a:rPr sz="2550" b="0">
                <a:solidFill>
                  <a:srgbClr val="111827"/>
                </a:solidFill>
                <a:latin typeface="Consolas"/>
                <a:ea typeface="Consolas"/>
                <a:cs typeface="Consolas"/>
              </a:rPr>
              <a:t>こんにちは、サンプルです！</a:t>
            </a:r>
          </a:p>
        </p:txBody>
      </p:sp>
      <p:sp>
        <p:nvSpPr>
          <p:cNvPr id="5" name="goal-arrow">
            <a:extLst xmlns:a="http://schemas.openxmlformats.org/drawingml/2006/main">
              <a:ext uri="{FF2B5EF4-FFF2-40B4-BE49-F238E27FC236}">
                <a16:creationId xmlns:a16="http://schemas.microsoft.com/office/drawing/2014/main" id="{52AAB1C2-4E17-4DA5-8EEE-A5FBBB600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619375"/>
            <a:ext cx="95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43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43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→</a:t>
            </a:r>
          </a:p>
        </p:txBody>
      </p:sp>
      <p:sp>
        <p:nvSpPr>
          <p:cNvPr id="6" name="goal-after-label">
            <a:extLst xmlns:a="http://schemas.openxmlformats.org/drawingml/2006/main">
              <a:ext uri="{FF2B5EF4-FFF2-40B4-BE49-F238E27FC236}">
                <a16:creationId xmlns:a16="http://schemas.microsoft.com/office/drawing/2014/main" id="{0E75CA2F-94C7-4B47-8727-7E8C57C56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095500"/>
            <a:ext cx="1619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00" b="1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変更後</a:t>
            </a:r>
          </a:p>
        </p:txBody>
      </p:sp>
      <p:sp>
        <p:nvSpPr>
          <p:cNvPr id="7" name="goal-after">
            <a:extLst xmlns:a="http://schemas.openxmlformats.org/drawingml/2006/main">
              <a:ext uri="{FF2B5EF4-FFF2-40B4-BE49-F238E27FC236}">
                <a16:creationId xmlns:a16="http://schemas.microsoft.com/office/drawing/2014/main" id="{03564467-BC7C-4371-992D-5D73B69D3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714625"/>
            <a:ext cx="4000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38636"/>
                </a:solidFill>
                <a:latin typeface="Consolas"/>
                <a:ea typeface="Consolas"/>
                <a:cs typeface="Consolas"/>
              </a:defRPr>
            </a:pPr>
            <a:r>
              <a:rPr sz="2550" b="1">
                <a:solidFill>
                  <a:srgbClr val="238636"/>
                </a:solidFill>
                <a:latin typeface="Consolas"/>
                <a:ea typeface="Consolas"/>
                <a:cs typeface="Consolas"/>
              </a:rPr>
              <a:t>こんにちは、山田です！</a:t>
            </a:r>
          </a:p>
        </p:txBody>
      </p:sp>
      <p:sp>
        <p:nvSpPr>
          <p:cNvPr id="8" name="goal-message">
            <a:extLst xmlns:a="http://schemas.openxmlformats.org/drawingml/2006/main">
              <a:ext uri="{FF2B5EF4-FFF2-40B4-BE49-F238E27FC236}">
                <a16:creationId xmlns:a16="http://schemas.microsoft.com/office/drawing/2014/main" id="{1C130BA9-0547-44C6-AD67-1B0578F40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953000"/>
            <a:ext cx="9144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小さな変更で、仕事の基本の流れを体験します。</a:t>
            </a:r>
          </a:p>
        </p:txBody>
      </p:sp>
      <p:sp>
        <p:nvSpPr>
          <p:cNvPr id="9" name="footer-2">
            <a:extLst xmlns:a="http://schemas.openxmlformats.org/drawingml/2006/main">
              <a:ext uri="{FF2B5EF4-FFF2-40B4-BE49-F238E27FC236}">
                <a16:creationId xmlns:a16="http://schemas.microsoft.com/office/drawing/2014/main" id="{339B4F60-5DB0-4E5C-8198-12DC1365B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0825436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fd8e8f16a747b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staging-caption-bg">
            <a:extLst xmlns:a="http://schemas.openxmlformats.org/drawingml/2006/main">
              <a:ext uri="{FF2B5EF4-FFF2-40B4-BE49-F238E27FC236}">
                <a16:creationId xmlns:a16="http://schemas.microsoft.com/office/drawing/2014/main" id="{5536998B-A9AE-4F52-9A92-1A36399FB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staging-step">
            <a:extLst xmlns:a="http://schemas.openxmlformats.org/drawingml/2006/main">
              <a:ext uri="{FF2B5EF4-FFF2-40B4-BE49-F238E27FC236}">
                <a16:creationId xmlns:a16="http://schemas.microsoft.com/office/drawing/2014/main" id="{907D6F69-3088-4830-BDD3-D10B18984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4 / 5</a:t>
            </a:r>
          </a:p>
        </p:txBody>
      </p:sp>
      <p:sp>
        <p:nvSpPr>
          <p:cNvPr id="4" name="eclipse_staging-title">
            <a:extLst xmlns:a="http://schemas.openxmlformats.org/drawingml/2006/main">
              <a:ext uri="{FF2B5EF4-FFF2-40B4-BE49-F238E27FC236}">
                <a16:creationId xmlns:a16="http://schemas.microsoft.com/office/drawing/2014/main" id="{B966CD6E-5169-411C-BE6B-A704E213C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変更ファイルを右側へ移す</a:t>
            </a:r>
          </a:p>
        </p:txBody>
      </p:sp>
      <p:sp>
        <p:nvSpPr>
          <p:cNvPr id="5" name="eclipse_staging-caption">
            <a:extLst xmlns:a="http://schemas.openxmlformats.org/drawingml/2006/main">
              <a:ext uri="{FF2B5EF4-FFF2-40B4-BE49-F238E27FC236}">
                <a16:creationId xmlns:a16="http://schemas.microsoft.com/office/drawing/2014/main" id="{6028255B-FBFF-487C-8BB0-37F48C311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右側は、次のCommitへ入れる変更です。</a:t>
            </a:r>
          </a:p>
        </p:txBody>
      </p:sp>
      <p:sp>
        <p:nvSpPr>
          <p:cNvPr id="6" name="footer-20">
            <a:extLst xmlns:a="http://schemas.openxmlformats.org/drawingml/2006/main">
              <a:ext uri="{FF2B5EF4-FFF2-40B4-BE49-F238E27FC236}">
                <a16:creationId xmlns:a16="http://schemas.microsoft.com/office/drawing/2014/main" id="{7DB8CF6A-4CF6-454F-B18E-45639D01F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2707459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6304b07b51474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staged-caption-bg">
            <a:extLst xmlns:a="http://schemas.openxmlformats.org/drawingml/2006/main">
              <a:ext uri="{FF2B5EF4-FFF2-40B4-BE49-F238E27FC236}">
                <a16:creationId xmlns:a16="http://schemas.microsoft.com/office/drawing/2014/main" id="{E484E7B6-2A65-4C05-8A26-8A7F81642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staged-step">
            <a:extLst xmlns:a="http://schemas.openxmlformats.org/drawingml/2006/main">
              <a:ext uri="{FF2B5EF4-FFF2-40B4-BE49-F238E27FC236}">
                <a16:creationId xmlns:a16="http://schemas.microsoft.com/office/drawing/2014/main" id="{94885F9B-98D6-41D6-A85E-7A5199019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4 / 5</a:t>
            </a:r>
          </a:p>
        </p:txBody>
      </p:sp>
      <p:sp>
        <p:nvSpPr>
          <p:cNvPr id="4" name="eclipse_staged-title">
            <a:extLst xmlns:a="http://schemas.openxmlformats.org/drawingml/2006/main">
              <a:ext uri="{FF2B5EF4-FFF2-40B4-BE49-F238E27FC236}">
                <a16:creationId xmlns:a16="http://schemas.microsoft.com/office/drawing/2014/main" id="{5212D81D-08F3-4746-9063-B782B652F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Staged Changesを確認する</a:t>
            </a:r>
          </a:p>
        </p:txBody>
      </p:sp>
      <p:sp>
        <p:nvSpPr>
          <p:cNvPr id="5" name="eclipse_staged-caption">
            <a:extLst xmlns:a="http://schemas.openxmlformats.org/drawingml/2006/main">
              <a:ext uri="{FF2B5EF4-FFF2-40B4-BE49-F238E27FC236}">
                <a16:creationId xmlns:a16="http://schemas.microsoft.com/office/drawing/2014/main" id="{C85E14DD-D4B3-4276-A1CE-BBEB5F773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HelloGitHub.javaだけが入っていることを確認します。</a:t>
            </a:r>
          </a:p>
        </p:txBody>
      </p:sp>
      <p:sp>
        <p:nvSpPr>
          <p:cNvPr id="6" name="footer-21">
            <a:extLst xmlns:a="http://schemas.openxmlformats.org/drawingml/2006/main">
              <a:ext uri="{FF2B5EF4-FFF2-40B4-BE49-F238E27FC236}">
                <a16:creationId xmlns:a16="http://schemas.microsoft.com/office/drawing/2014/main" id="{62EAF727-0945-4118-A111-DD5DC7125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34299987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c6185795e6479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commit-caption-bg">
            <a:extLst xmlns:a="http://schemas.openxmlformats.org/drawingml/2006/main">
              <a:ext uri="{FF2B5EF4-FFF2-40B4-BE49-F238E27FC236}">
                <a16:creationId xmlns:a16="http://schemas.microsoft.com/office/drawing/2014/main" id="{C7C5A939-A133-476C-B4C4-8E9D8B6FC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commit-step">
            <a:extLst xmlns:a="http://schemas.openxmlformats.org/drawingml/2006/main">
              <a:ext uri="{FF2B5EF4-FFF2-40B4-BE49-F238E27FC236}">
                <a16:creationId xmlns:a16="http://schemas.microsoft.com/office/drawing/2014/main" id="{207436CD-F4F0-4E5C-9BDD-C68CF4CC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4 / 5</a:t>
            </a:r>
          </a:p>
        </p:txBody>
      </p:sp>
      <p:sp>
        <p:nvSpPr>
          <p:cNvPr id="4" name="eclipse_commit-title">
            <a:extLst xmlns:a="http://schemas.openxmlformats.org/drawingml/2006/main">
              <a:ext uri="{FF2B5EF4-FFF2-40B4-BE49-F238E27FC236}">
                <a16:creationId xmlns:a16="http://schemas.microsoft.com/office/drawing/2014/main" id="{7FA64CDC-5939-4549-8AFC-5992D4EEA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変更内容を書いてCommit and Push</a:t>
            </a:r>
          </a:p>
        </p:txBody>
      </p:sp>
      <p:sp>
        <p:nvSpPr>
          <p:cNvPr id="5" name="eclipse_commit-caption">
            <a:extLst xmlns:a="http://schemas.openxmlformats.org/drawingml/2006/main">
              <a:ext uri="{FF2B5EF4-FFF2-40B4-BE49-F238E27FC236}">
                <a16:creationId xmlns:a16="http://schemas.microsoft.com/office/drawing/2014/main" id="{999BBA75-0A35-4876-8DBB-527161C7B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例：「名前を山田に変更」。短く具体的に書きます。</a:t>
            </a:r>
          </a:p>
        </p:txBody>
      </p:sp>
      <p:sp>
        <p:nvSpPr>
          <p:cNvPr id="6" name="footer-22">
            <a:extLst xmlns:a="http://schemas.openxmlformats.org/drawingml/2006/main">
              <a:ext uri="{FF2B5EF4-FFF2-40B4-BE49-F238E27FC236}">
                <a16:creationId xmlns:a16="http://schemas.microsoft.com/office/drawing/2014/main" id="{29AF4258-8BE9-472F-956D-ED3E40B41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95554537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tep-5-eyebrow">
            <a:extLst xmlns:a="http://schemas.openxmlformats.org/drawingml/2006/main">
              <a:ext uri="{FF2B5EF4-FFF2-40B4-BE49-F238E27FC236}">
                <a16:creationId xmlns:a16="http://schemas.microsoft.com/office/drawing/2014/main" id="{1FA85232-2407-4B9A-9352-CD19AB90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5 / 5</a:t>
            </a:r>
          </a:p>
        </p:txBody>
      </p:sp>
      <p:sp>
        <p:nvSpPr>
          <p:cNvPr id="2" name="step-5-title">
            <a:extLst xmlns:a="http://schemas.openxmlformats.org/drawingml/2006/main">
              <a:ext uri="{FF2B5EF4-FFF2-40B4-BE49-F238E27FC236}">
                <a16:creationId xmlns:a16="http://schemas.microsoft.com/office/drawing/2014/main" id="{5F5B99AE-4A57-4526-B37C-4425D7159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9906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GitHubで</a:t>
            </a:r>
          </a:p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確認をお願いする</a:t>
            </a:r>
          </a:p>
        </p:txBody>
      </p:sp>
      <p:sp>
        <p:nvSpPr>
          <p:cNvPr id="3" name="step-5-rule">
            <a:extLst xmlns:a="http://schemas.openxmlformats.org/drawingml/2006/main">
              <a:ext uri="{FF2B5EF4-FFF2-40B4-BE49-F238E27FC236}">
                <a16:creationId xmlns:a16="http://schemas.microsoft.com/office/drawing/2014/main" id="{CAF3C5C6-4236-4CF3-99A5-7965819B4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29150"/>
            <a:ext cx="1143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ep-5-sub">
            <a:extLst xmlns:a="http://schemas.openxmlformats.org/drawingml/2006/main">
              <a:ext uri="{FF2B5EF4-FFF2-40B4-BE49-F238E27FC236}">
                <a16:creationId xmlns:a16="http://schemas.microsoft.com/office/drawing/2014/main" id="{AAA6FE76-06F0-4BB5-9CFC-A58F6CE4B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914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Pull Requestを作り、チェック後にmainへ取り込みます。</a:t>
            </a:r>
          </a:p>
        </p:txBody>
      </p:sp>
      <p:sp>
        <p:nvSpPr>
          <p:cNvPr id="5" name="footer-23">
            <a:extLst xmlns:a="http://schemas.openxmlformats.org/drawingml/2006/main">
              <a:ext uri="{FF2B5EF4-FFF2-40B4-BE49-F238E27FC236}">
                <a16:creationId xmlns:a16="http://schemas.microsoft.com/office/drawing/2014/main" id="{40BFDE59-37EB-4E58-BBFF-D6DAC1B82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38668902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70c019e045422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github_pr-caption-bg">
            <a:extLst xmlns:a="http://schemas.openxmlformats.org/drawingml/2006/main">
              <a:ext uri="{FF2B5EF4-FFF2-40B4-BE49-F238E27FC236}">
                <a16:creationId xmlns:a16="http://schemas.microsoft.com/office/drawing/2014/main" id="{9761EE00-60AB-4B12-80B9-D4EC90371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github_pr-step">
            <a:extLst xmlns:a="http://schemas.openxmlformats.org/drawingml/2006/main">
              <a:ext uri="{FF2B5EF4-FFF2-40B4-BE49-F238E27FC236}">
                <a16:creationId xmlns:a16="http://schemas.microsoft.com/office/drawing/2014/main" id="{877BAED9-0B93-431A-9CF6-1CC7A4CDD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5 / 5</a:t>
            </a:r>
          </a:p>
        </p:txBody>
      </p:sp>
      <p:sp>
        <p:nvSpPr>
          <p:cNvPr id="4" name="github_pr-title">
            <a:extLst xmlns:a="http://schemas.openxmlformats.org/drawingml/2006/main">
              <a:ext uri="{FF2B5EF4-FFF2-40B4-BE49-F238E27FC236}">
                <a16:creationId xmlns:a16="http://schemas.microsoft.com/office/drawing/2014/main" id="{C01C81D2-246A-4C00-872B-9B579B562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Pull Requestを作る</a:t>
            </a:r>
          </a:p>
        </p:txBody>
      </p:sp>
      <p:sp>
        <p:nvSpPr>
          <p:cNvPr id="5" name="github_pr-caption">
            <a:extLst xmlns:a="http://schemas.openxmlformats.org/drawingml/2006/main">
              <a:ext uri="{FF2B5EF4-FFF2-40B4-BE49-F238E27FC236}">
                <a16:creationId xmlns:a16="http://schemas.microsoft.com/office/drawing/2014/main" id="{7990162F-9BBD-46EF-9468-8E13097CB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baseはmain、compareは自分のBranchになっているか確認します。</a:t>
            </a:r>
          </a:p>
        </p:txBody>
      </p:sp>
      <p:sp>
        <p:nvSpPr>
          <p:cNvPr id="6" name="footer-24">
            <a:extLst xmlns:a="http://schemas.openxmlformats.org/drawingml/2006/main">
              <a:ext uri="{FF2B5EF4-FFF2-40B4-BE49-F238E27FC236}">
                <a16:creationId xmlns:a16="http://schemas.microsoft.com/office/drawing/2014/main" id="{84BCF5C4-F9B5-4F47-AC08-9FF255519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110330019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bc59686d0e4eb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github_checks-caption-bg">
            <a:extLst xmlns:a="http://schemas.openxmlformats.org/drawingml/2006/main">
              <a:ext uri="{FF2B5EF4-FFF2-40B4-BE49-F238E27FC236}">
                <a16:creationId xmlns:a16="http://schemas.microsoft.com/office/drawing/2014/main" id="{F35A6739-80C4-476D-916E-F386952C9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github_checks-step">
            <a:extLst xmlns:a="http://schemas.openxmlformats.org/drawingml/2006/main">
              <a:ext uri="{FF2B5EF4-FFF2-40B4-BE49-F238E27FC236}">
                <a16:creationId xmlns:a16="http://schemas.microsoft.com/office/drawing/2014/main" id="{301177F0-ED13-4D20-8270-588EB8D22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5 / 5</a:t>
            </a:r>
          </a:p>
        </p:txBody>
      </p:sp>
      <p:sp>
        <p:nvSpPr>
          <p:cNvPr id="4" name="github_checks-title">
            <a:extLst xmlns:a="http://schemas.openxmlformats.org/drawingml/2006/main">
              <a:ext uri="{FF2B5EF4-FFF2-40B4-BE49-F238E27FC236}">
                <a16:creationId xmlns:a16="http://schemas.microsoft.com/office/drawing/2014/main" id="{B2E2C21C-69F3-470A-A8D3-8BEFE261F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緑色のチェックを確認する</a:t>
            </a:r>
          </a:p>
        </p:txBody>
      </p:sp>
      <p:sp>
        <p:nvSpPr>
          <p:cNvPr id="5" name="github_checks-caption">
            <a:extLst xmlns:a="http://schemas.openxmlformats.org/drawingml/2006/main">
              <a:ext uri="{FF2B5EF4-FFF2-40B4-BE49-F238E27FC236}">
                <a16:creationId xmlns:a16="http://schemas.microsoft.com/office/drawing/2014/main" id="{99DA4E26-D33A-44D6-8A25-92BC77916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All checks have passedなら、自動確認は成功です。</a:t>
            </a:r>
          </a:p>
        </p:txBody>
      </p:sp>
      <p:sp>
        <p:nvSpPr>
          <p:cNvPr id="6" name="footer-25">
            <a:extLst xmlns:a="http://schemas.openxmlformats.org/drawingml/2006/main">
              <a:ext uri="{FF2B5EF4-FFF2-40B4-BE49-F238E27FC236}">
                <a16:creationId xmlns:a16="http://schemas.microsoft.com/office/drawing/2014/main" id="{22716580-1266-4D24-B8B3-D82F314BA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25990278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b1489b07ec462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github_merge-caption-bg">
            <a:extLst xmlns:a="http://schemas.openxmlformats.org/drawingml/2006/main">
              <a:ext uri="{FF2B5EF4-FFF2-40B4-BE49-F238E27FC236}">
                <a16:creationId xmlns:a16="http://schemas.microsoft.com/office/drawing/2014/main" id="{F0C56D73-FC3C-4A66-AB0F-C994746CF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github_merge-step">
            <a:extLst xmlns:a="http://schemas.openxmlformats.org/drawingml/2006/main">
              <a:ext uri="{FF2B5EF4-FFF2-40B4-BE49-F238E27FC236}">
                <a16:creationId xmlns:a16="http://schemas.microsoft.com/office/drawing/2014/main" id="{65DEAB77-630A-4B9B-A601-ECFCA9B66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5 / 5</a:t>
            </a:r>
          </a:p>
        </p:txBody>
      </p:sp>
      <p:sp>
        <p:nvSpPr>
          <p:cNvPr id="4" name="github_merge-title">
            <a:extLst xmlns:a="http://schemas.openxmlformats.org/drawingml/2006/main">
              <a:ext uri="{FF2B5EF4-FFF2-40B4-BE49-F238E27FC236}">
                <a16:creationId xmlns:a16="http://schemas.microsoft.com/office/drawing/2014/main" id="{DEF30A87-7FF7-4ECF-8F6B-FA79D7247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Mergeでmainへ取り込む</a:t>
            </a:r>
          </a:p>
        </p:txBody>
      </p:sp>
      <p:sp>
        <p:nvSpPr>
          <p:cNvPr id="5" name="github_merge-caption">
            <a:extLst xmlns:a="http://schemas.openxmlformats.org/drawingml/2006/main">
              <a:ext uri="{FF2B5EF4-FFF2-40B4-BE49-F238E27FC236}">
                <a16:creationId xmlns:a16="http://schemas.microsoft.com/office/drawing/2014/main" id="{27ADADE7-001F-459F-9FDC-75C7421CB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Mergedと出たら、mainへの取り込みは完了です。</a:t>
            </a:r>
          </a:p>
        </p:txBody>
      </p:sp>
      <p:sp>
        <p:nvSpPr>
          <p:cNvPr id="6" name="footer-26">
            <a:extLst xmlns:a="http://schemas.openxmlformats.org/drawingml/2006/main">
              <a:ext uri="{FF2B5EF4-FFF2-40B4-BE49-F238E27FC236}">
                <a16:creationId xmlns:a16="http://schemas.microsoft.com/office/drawing/2014/main" id="{7EA4BC9C-8125-44A2-B8A4-AA5110409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53739669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d4b2a931dc4aa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pull-caption-bg">
            <a:extLst xmlns:a="http://schemas.openxmlformats.org/drawingml/2006/main">
              <a:ext uri="{FF2B5EF4-FFF2-40B4-BE49-F238E27FC236}">
                <a16:creationId xmlns:a16="http://schemas.microsoft.com/office/drawing/2014/main" id="{F4F08AC9-8CC0-45A3-B710-1805ADDF7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pull-step">
            <a:extLst xmlns:a="http://schemas.openxmlformats.org/drawingml/2006/main">
              <a:ext uri="{FF2B5EF4-FFF2-40B4-BE49-F238E27FC236}">
                <a16:creationId xmlns:a16="http://schemas.microsoft.com/office/drawing/2014/main" id="{459837BB-37B6-4279-8EA9-AC48D7F17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5 / 5</a:t>
            </a:r>
          </a:p>
        </p:txBody>
      </p:sp>
      <p:sp>
        <p:nvSpPr>
          <p:cNvPr id="4" name="eclipse_pull-title">
            <a:extLst xmlns:a="http://schemas.openxmlformats.org/drawingml/2006/main">
              <a:ext uri="{FF2B5EF4-FFF2-40B4-BE49-F238E27FC236}">
                <a16:creationId xmlns:a16="http://schemas.microsoft.com/office/drawing/2014/main" id="{B932AEA4-6404-451F-9988-7B2F5A7F0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最後にEclipseのmainを最新にする</a:t>
            </a:r>
          </a:p>
        </p:txBody>
      </p:sp>
      <p:sp>
        <p:nvSpPr>
          <p:cNvPr id="5" name="eclipse_pull-caption">
            <a:extLst xmlns:a="http://schemas.openxmlformats.org/drawingml/2006/main">
              <a:ext uri="{FF2B5EF4-FFF2-40B4-BE49-F238E27FC236}">
                <a16:creationId xmlns:a16="http://schemas.microsoft.com/office/drawing/2014/main" id="{402859A7-B063-45DF-A784-FFB4CBC59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mainへ戻り、Team → Pullで新しい内容を受け取ります。</a:t>
            </a:r>
          </a:p>
        </p:txBody>
      </p:sp>
      <p:sp>
        <p:nvSpPr>
          <p:cNvPr id="6" name="footer-27">
            <a:extLst xmlns:a="http://schemas.openxmlformats.org/drawingml/2006/main">
              <a:ext uri="{FF2B5EF4-FFF2-40B4-BE49-F238E27FC236}">
                <a16:creationId xmlns:a16="http://schemas.microsoft.com/office/drawing/2014/main" id="{4C740983-0DD0-4697-B1C2-673291CE4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183480747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recap-title">
            <a:extLst xmlns:a="http://schemas.openxmlformats.org/drawingml/2006/main">
              <a:ext uri="{FF2B5EF4-FFF2-40B4-BE49-F238E27FC236}">
                <a16:creationId xmlns:a16="http://schemas.microsoft.com/office/drawing/2014/main" id="{E8CFC53A-D06C-4A2B-9D25-AC8015925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30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この流れを思い出せれば大丈夫です</a:t>
            </a:r>
          </a:p>
        </p:txBody>
      </p:sp>
      <p:sp>
        <p:nvSpPr>
          <p:cNvPr id="2" name="recap-left-head">
            <a:extLst xmlns:a="http://schemas.openxmlformats.org/drawingml/2006/main">
              <a:ext uri="{FF2B5EF4-FFF2-40B4-BE49-F238E27FC236}">
                <a16:creationId xmlns:a16="http://schemas.microsoft.com/office/drawing/2014/main" id="{C56688D2-65BD-4660-A284-CE4F51F1B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476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Eclipseで作業</a:t>
            </a:r>
          </a:p>
        </p:txBody>
      </p:sp>
      <p:sp>
        <p:nvSpPr>
          <p:cNvPr id="3" name="recap-left-body">
            <a:extLst xmlns:a="http://schemas.openxmlformats.org/drawingml/2006/main">
              <a:ext uri="{FF2B5EF4-FFF2-40B4-BE49-F238E27FC236}">
                <a16:creationId xmlns:a16="http://schemas.microsoft.com/office/drawing/2014/main" id="{5C95F30D-B58A-4020-97E2-6818AC589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76500"/>
            <a:ext cx="476250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175" b="0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Branchを作る</a:t>
            </a:r>
          </a:p>
          <a:p xmlns:a="http://schemas.openxmlformats.org/drawingml/2006/main">
            <a:pPr algn="l">
              <a:defRPr sz="2175" b="0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175" b="0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コードを変更する</a:t>
            </a:r>
          </a:p>
          <a:p xmlns:a="http://schemas.openxmlformats.org/drawingml/2006/main">
            <a:pPr algn="l">
              <a:defRPr sz="2175" b="0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175" b="0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CommitしてPushする</a:t>
            </a:r>
          </a:p>
        </p:txBody>
      </p:sp>
      <p:sp>
        <p:nvSpPr>
          <p:cNvPr id="4" name="recap-right-head">
            <a:extLst xmlns:a="http://schemas.openxmlformats.org/drawingml/2006/main">
              <a:ext uri="{FF2B5EF4-FFF2-40B4-BE49-F238E27FC236}">
                <a16:creationId xmlns:a16="http://schemas.microsoft.com/office/drawing/2014/main" id="{A8952342-B0FC-4140-9445-8703EB0E2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1666875"/>
            <a:ext cx="4667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38636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238636"/>
                </a:solidFill>
                <a:latin typeface="Yu Gothic UI"/>
                <a:ea typeface="Yu Gothic UI"/>
                <a:cs typeface="Yu Gothic UI"/>
              </a:rPr>
              <a:t>GitHubで共有・確認</a:t>
            </a:r>
          </a:p>
        </p:txBody>
      </p:sp>
      <p:sp>
        <p:nvSpPr>
          <p:cNvPr id="5" name="recap-check-0">
            <a:extLst xmlns:a="http://schemas.openxmlformats.org/drawingml/2006/main">
              <a:ext uri="{FF2B5EF4-FFF2-40B4-BE49-F238E27FC236}">
                <a16:creationId xmlns:a16="http://schemas.microsoft.com/office/drawing/2014/main" id="{6984FD3C-D746-400F-88BF-E1A1495CD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5146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8636"/>
          </a:solidFill>
          <a:ln xmlns:a="http://schemas.openxmlformats.org/drawingml/2006/main" w="9525">
            <a:solidFill>
              <a:srgbClr val="238636"/>
            </a:solidFill>
            <a:prstDash val="solid"/>
          </a:ln>
        </p:spPr>
      </p:sp>
      <p:sp>
        <p:nvSpPr>
          <p:cNvPr id="6" name="recap-checkmark-0">
            <a:extLst xmlns:a="http://schemas.openxmlformats.org/drawingml/2006/main">
              <a:ext uri="{FF2B5EF4-FFF2-40B4-BE49-F238E27FC236}">
                <a16:creationId xmlns:a16="http://schemas.microsoft.com/office/drawing/2014/main" id="{0A503C8A-7F69-467A-AB07-698173533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505075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defRPr>
            </a:pPr>
            <a:r>
              <a:rPr sz="165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rPr>
              <a:t>✓</a:t>
            </a:r>
          </a:p>
        </p:txBody>
      </p:sp>
      <p:sp>
        <p:nvSpPr>
          <p:cNvPr id="7" name="recap-label-0">
            <a:extLst xmlns:a="http://schemas.openxmlformats.org/drawingml/2006/main">
              <a:ext uri="{FF2B5EF4-FFF2-40B4-BE49-F238E27FC236}">
                <a16:creationId xmlns:a16="http://schemas.microsoft.com/office/drawing/2014/main" id="{9DEFFF8A-03AF-4BDC-87E8-4BE10F67C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5745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1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Pull Requestを作る</a:t>
            </a:r>
          </a:p>
        </p:txBody>
      </p:sp>
      <p:sp>
        <p:nvSpPr>
          <p:cNvPr id="8" name="recap-check-1">
            <a:extLst xmlns:a="http://schemas.openxmlformats.org/drawingml/2006/main">
              <a:ext uri="{FF2B5EF4-FFF2-40B4-BE49-F238E27FC236}">
                <a16:creationId xmlns:a16="http://schemas.microsoft.com/office/drawing/2014/main" id="{1F99F396-DE87-42CB-9B9F-93FB3AEC9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257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8636"/>
          </a:solidFill>
          <a:ln xmlns:a="http://schemas.openxmlformats.org/drawingml/2006/main" w="9525">
            <a:solidFill>
              <a:srgbClr val="238636"/>
            </a:solidFill>
            <a:prstDash val="solid"/>
          </a:ln>
        </p:spPr>
      </p:sp>
      <p:sp>
        <p:nvSpPr>
          <p:cNvPr id="9" name="recap-checkmark-1">
            <a:extLst xmlns:a="http://schemas.openxmlformats.org/drawingml/2006/main">
              <a:ext uri="{FF2B5EF4-FFF2-40B4-BE49-F238E27FC236}">
                <a16:creationId xmlns:a16="http://schemas.microsoft.com/office/drawing/2014/main" id="{7AFE6134-B40F-4FBF-9F59-4F9427237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248025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defRPr>
            </a:pPr>
            <a:r>
              <a:rPr sz="165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rPr>
              <a:t>✓</a:t>
            </a:r>
          </a:p>
        </p:txBody>
      </p:sp>
      <p:sp>
        <p:nvSpPr>
          <p:cNvPr id="10" name="recap-label-1">
            <a:extLst xmlns:a="http://schemas.openxmlformats.org/drawingml/2006/main">
              <a:ext uri="{FF2B5EF4-FFF2-40B4-BE49-F238E27FC236}">
                <a16:creationId xmlns:a16="http://schemas.microsoft.com/office/drawing/2014/main" id="{2910C574-38DB-4778-84C3-CB31F9796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2004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1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チェック結果を見る</a:t>
            </a:r>
          </a:p>
        </p:txBody>
      </p:sp>
      <p:sp>
        <p:nvSpPr>
          <p:cNvPr id="11" name="recap-check-2">
            <a:extLst xmlns:a="http://schemas.openxmlformats.org/drawingml/2006/main">
              <a:ext uri="{FF2B5EF4-FFF2-40B4-BE49-F238E27FC236}">
                <a16:creationId xmlns:a16="http://schemas.microsoft.com/office/drawing/2014/main" id="{CC546FEA-AA0E-436D-8F69-07032D667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0005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8636"/>
          </a:solidFill>
          <a:ln xmlns:a="http://schemas.openxmlformats.org/drawingml/2006/main" w="9525">
            <a:solidFill>
              <a:srgbClr val="238636"/>
            </a:solidFill>
            <a:prstDash val="solid"/>
          </a:ln>
        </p:spPr>
      </p:sp>
      <p:sp>
        <p:nvSpPr>
          <p:cNvPr id="12" name="recap-checkmark-2">
            <a:extLst xmlns:a="http://schemas.openxmlformats.org/drawingml/2006/main">
              <a:ext uri="{FF2B5EF4-FFF2-40B4-BE49-F238E27FC236}">
                <a16:creationId xmlns:a16="http://schemas.microsoft.com/office/drawing/2014/main" id="{C50551B0-6FEB-4F5D-94F5-1F08317E2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990975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defRPr>
            </a:pPr>
            <a:r>
              <a:rPr sz="165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rPr>
              <a:t>✓</a:t>
            </a:r>
          </a:p>
        </p:txBody>
      </p:sp>
      <p:sp>
        <p:nvSpPr>
          <p:cNvPr id="13" name="recap-label-2">
            <a:extLst xmlns:a="http://schemas.openxmlformats.org/drawingml/2006/main">
              <a:ext uri="{FF2B5EF4-FFF2-40B4-BE49-F238E27FC236}">
                <a16:creationId xmlns:a16="http://schemas.microsoft.com/office/drawing/2014/main" id="{384AB48E-3A1C-4E23-BAFE-134FB8BD4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4335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1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Mergeする</a:t>
            </a:r>
          </a:p>
        </p:txBody>
      </p:sp>
      <p:sp>
        <p:nvSpPr>
          <p:cNvPr id="14" name="recap-bottom">
            <a:extLst xmlns:a="http://schemas.openxmlformats.org/drawingml/2006/main">
              <a:ext uri="{FF2B5EF4-FFF2-40B4-BE49-F238E27FC236}">
                <a16:creationId xmlns:a16="http://schemas.microsoft.com/office/drawing/2014/main" id="{B02D3C02-F095-4434-A919-C87C4EF20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76875"/>
            <a:ext cx="11001375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DCEEFF"/>
          </a:solidFill>
          <a:ln xmlns:a="http://schemas.openxmlformats.org/drawingml/2006/main" w="19050">
            <a:solidFill>
              <a:srgbClr val="3D8DFF"/>
            </a:solidFill>
            <a:prstDash val="solid"/>
          </a:ln>
        </p:spPr>
      </p:sp>
      <p:sp>
        <p:nvSpPr>
          <p:cNvPr id="15" name="recap-bottom-text">
            <a:extLst xmlns:a="http://schemas.openxmlformats.org/drawingml/2006/main">
              <a:ext uri="{FF2B5EF4-FFF2-40B4-BE49-F238E27FC236}">
                <a16:creationId xmlns:a16="http://schemas.microsoft.com/office/drawing/2014/main" id="{008AEE1F-79DD-4785-AA41-1734D405A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1975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19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迷ったら、mainへ直接書かずに「作業用Branch」を作るところから。</a:t>
            </a:r>
          </a:p>
        </p:txBody>
      </p:sp>
      <p:sp>
        <p:nvSpPr>
          <p:cNvPr id="16" name="footer-28">
            <a:extLst xmlns:a="http://schemas.openxmlformats.org/drawingml/2006/main">
              <a:ext uri="{FF2B5EF4-FFF2-40B4-BE49-F238E27FC236}">
                <a16:creationId xmlns:a16="http://schemas.microsoft.com/office/drawing/2014/main" id="{3AE76761-6B95-4F23-8421-A6C398CC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76478601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next-label">
            <a:extLst xmlns:a="http://schemas.openxmlformats.org/drawingml/2006/main">
              <a:ext uri="{FF2B5EF4-FFF2-40B4-BE49-F238E27FC236}">
                <a16:creationId xmlns:a16="http://schemas.microsoft.com/office/drawing/2014/main" id="{41842363-71F3-41C9-B7E1-24B307FD3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1428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NEXT</a:t>
            </a:r>
          </a:p>
        </p:txBody>
      </p:sp>
      <p:sp>
        <p:nvSpPr>
          <p:cNvPr id="2" name="next-title">
            <a:extLst xmlns:a="http://schemas.openxmlformats.org/drawingml/2006/main">
              <a:ext uri="{FF2B5EF4-FFF2-40B4-BE49-F238E27FC236}">
                <a16:creationId xmlns:a16="http://schemas.microsoft.com/office/drawing/2014/main" id="{1462A42E-31D4-49D9-9193-0FB3D2DA8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43050"/>
            <a:ext cx="10477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43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次は Team Status Board へ</a:t>
            </a:r>
          </a:p>
        </p:txBody>
      </p:sp>
      <p:sp>
        <p:nvSpPr>
          <p:cNvPr id="3" name="next-sub">
            <a:extLst xmlns:a="http://schemas.openxmlformats.org/drawingml/2006/main">
              <a:ext uri="{FF2B5EF4-FFF2-40B4-BE49-F238E27FC236}">
                <a16:creationId xmlns:a16="http://schemas.microsoft.com/office/drawing/2014/main" id="{F3953398-B615-4FD6-957B-11FA5698C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86050"/>
            <a:ext cx="10096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今覚えた流れに、Issueとメンバー情報の変更を追加します。</a:t>
            </a:r>
          </a:p>
        </p:txBody>
      </p:sp>
      <p:sp>
        <p:nvSpPr>
          <p:cNvPr id="4" name="next-panel">
            <a:extLst xmlns:a="http://schemas.openxmlformats.org/drawingml/2006/main">
              <a:ext uri="{FF2B5EF4-FFF2-40B4-BE49-F238E27FC236}">
                <a16:creationId xmlns:a16="http://schemas.microsoft.com/office/drawing/2014/main" id="{C798F4A0-B9E3-4053-99F4-CD4BDC0AF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90950"/>
            <a:ext cx="11001375" cy="1476375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19050">
            <a:solidFill>
              <a:srgbClr val="B8BCC4"/>
            </a:solidFill>
            <a:prstDash val="solid"/>
          </a:ln>
        </p:spPr>
      </p:sp>
      <p:sp>
        <p:nvSpPr>
          <p:cNvPr id="5" name="next-known">
            <a:extLst xmlns:a="http://schemas.openxmlformats.org/drawingml/2006/main">
              <a:ext uri="{FF2B5EF4-FFF2-40B4-BE49-F238E27FC236}">
                <a16:creationId xmlns:a16="http://schemas.microsoft.com/office/drawing/2014/main" id="{3612AFCC-B82E-413F-83B9-9D2D29804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9575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すでに知っていること</a:t>
            </a:r>
          </a:p>
        </p:txBody>
      </p:sp>
      <p:sp>
        <p:nvSpPr>
          <p:cNvPr id="6" name="next-known-list">
            <a:extLst xmlns:a="http://schemas.openxmlformats.org/drawingml/2006/main">
              <a:ext uri="{FF2B5EF4-FFF2-40B4-BE49-F238E27FC236}">
                <a16:creationId xmlns:a16="http://schemas.microsoft.com/office/drawing/2014/main" id="{8FDAB217-58F4-4A01-807B-6B28558D1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1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Branch　Commit　Push　Pull Request　Merge</a:t>
            </a:r>
          </a:p>
        </p:txBody>
      </p:sp>
      <p:sp>
        <p:nvSpPr>
          <p:cNvPr id="7" name="next-message">
            <a:extLst xmlns:a="http://schemas.openxmlformats.org/drawingml/2006/main">
              <a:ext uri="{FF2B5EF4-FFF2-40B4-BE49-F238E27FC236}">
                <a16:creationId xmlns:a16="http://schemas.microsoft.com/office/drawing/2014/main" id="{F433AE06-1F18-4670-90D3-E22552287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810250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02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ここまで分かれば、Team Status Boardは“総合練習”になります。</a:t>
            </a:r>
          </a:p>
        </p:txBody>
      </p:sp>
      <p:sp>
        <p:nvSpPr>
          <p:cNvPr id="8" name="footer-29">
            <a:extLst xmlns:a="http://schemas.openxmlformats.org/drawingml/2006/main">
              <a:ext uri="{FF2B5EF4-FFF2-40B4-BE49-F238E27FC236}">
                <a16:creationId xmlns:a16="http://schemas.microsoft.com/office/drawing/2014/main" id="{C96933BB-1476-4D4B-ADC2-F642E1AF3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60893220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22e277d4a2488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roles-caption-bg">
            <a:extLst xmlns:a="http://schemas.openxmlformats.org/drawingml/2006/main">
              <a:ext uri="{FF2B5EF4-FFF2-40B4-BE49-F238E27FC236}">
                <a16:creationId xmlns:a16="http://schemas.microsoft.com/office/drawing/2014/main" id="{E60F4A69-2D3B-4DE7-98E7-795F1657D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roles-title">
            <a:extLst xmlns:a="http://schemas.openxmlformats.org/drawingml/2006/main">
              <a:ext uri="{FF2B5EF4-FFF2-40B4-BE49-F238E27FC236}">
                <a16:creationId xmlns:a16="http://schemas.microsoft.com/office/drawing/2014/main" id="{1E0A6B7C-16CA-47FC-83EA-7D4A31693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76875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役割は2つだけ</a:t>
            </a:r>
          </a:p>
        </p:txBody>
      </p:sp>
      <p:sp>
        <p:nvSpPr>
          <p:cNvPr id="4" name="roles-caption">
            <a:extLst xmlns:a="http://schemas.openxmlformats.org/drawingml/2006/main">
              <a:ext uri="{FF2B5EF4-FFF2-40B4-BE49-F238E27FC236}">
                <a16:creationId xmlns:a16="http://schemas.microsoft.com/office/drawing/2014/main" id="{1E77E461-3729-4529-9DE3-461D5A188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Eclipseで作業し、GitHubで共有・確認します。</a:t>
            </a:r>
          </a:p>
        </p:txBody>
      </p:sp>
      <p:sp>
        <p:nvSpPr>
          <p:cNvPr id="5" name="footer-3">
            <a:extLst xmlns:a="http://schemas.openxmlformats.org/drawingml/2006/main">
              <a:ext uri="{FF2B5EF4-FFF2-40B4-BE49-F238E27FC236}">
                <a16:creationId xmlns:a16="http://schemas.microsoft.com/office/drawing/2014/main" id="{359C4264-FE42-4E27-8E26-EEA68A40E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89429776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eyebrow">
            <a:extLst xmlns:a="http://schemas.openxmlformats.org/drawingml/2006/main">
              <a:ext uri="{FF2B5EF4-FFF2-40B4-BE49-F238E27FC236}">
                <a16:creationId xmlns:a16="http://schemas.microsoft.com/office/drawing/2014/main" id="{176FF71F-D7B7-4298-8083-A1236357D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38636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1">
                <a:solidFill>
                  <a:srgbClr val="238636"/>
                </a:solidFill>
                <a:latin typeface="Yu Gothic UI"/>
                <a:ea typeface="Yu Gothic UI"/>
                <a:cs typeface="Yu Gothic UI"/>
              </a:rPr>
              <a:t>COMPLETE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3D92B286-8322-4855-8E7A-4B4D5D841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95250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7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小さく試して、</a:t>
            </a:r>
          </a:p>
          <a:p xmlns:a="http://schemas.openxmlformats.org/drawingml/2006/main">
            <a:pPr algn="l">
              <a:defRPr sz="57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7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安全に共有する。</a:t>
            </a:r>
          </a:p>
        </p:txBody>
      </p:sp>
      <p:sp>
        <p:nvSpPr>
          <p:cNvPr id="3" name="close-rule">
            <a:extLst xmlns:a="http://schemas.openxmlformats.org/drawingml/2006/main">
              <a:ext uri="{FF2B5EF4-FFF2-40B4-BE49-F238E27FC236}">
                <a16:creationId xmlns:a16="http://schemas.microsoft.com/office/drawing/2014/main" id="{DD4212F0-2501-4841-8D17-2DC6E8C06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95825"/>
            <a:ext cx="1143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8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lose-sub">
            <a:extLst xmlns:a="http://schemas.openxmlformats.org/drawingml/2006/main">
              <a:ext uri="{FF2B5EF4-FFF2-40B4-BE49-F238E27FC236}">
                <a16:creationId xmlns:a16="http://schemas.microsoft.com/office/drawing/2014/main" id="{998C32BD-073D-4922-BDA4-45FC48CD3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8382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240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これがEclipseとGitHubを使う基本の流れです。</a:t>
            </a:r>
          </a:p>
        </p:txBody>
      </p:sp>
      <p:sp>
        <p:nvSpPr>
          <p:cNvPr id="5" name="footer-30">
            <a:extLst xmlns:a="http://schemas.openxmlformats.org/drawingml/2006/main">
              <a:ext uri="{FF2B5EF4-FFF2-40B4-BE49-F238E27FC236}">
                <a16:creationId xmlns:a16="http://schemas.microsoft.com/office/drawing/2014/main" id="{5935277B-8821-45E4-B1FD-8F0B1E81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57623766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flow-title">
            <a:extLst xmlns:a="http://schemas.openxmlformats.org/drawingml/2006/main">
              <a:ext uri="{FF2B5EF4-FFF2-40B4-BE49-F238E27FC236}">
                <a16:creationId xmlns:a16="http://schemas.microsoft.com/office/drawing/2014/main" id="{D59A61CA-7B17-4481-8E8C-F58678032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300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作業は5つのまとまりに分けて覚えます</a:t>
            </a:r>
          </a:p>
        </p:txBody>
      </p:sp>
      <p:sp>
        <p:nvSpPr>
          <p:cNvPr id="2" name="flow-line">
            <a:extLst xmlns:a="http://schemas.openxmlformats.org/drawingml/2006/main">
              <a:ext uri="{FF2B5EF4-FFF2-40B4-BE49-F238E27FC236}">
                <a16:creationId xmlns:a16="http://schemas.microsoft.com/office/drawing/2014/main" id="{86AF1FBD-2C40-43DC-AB0E-82E7253AA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33725"/>
            <a:ext cx="9525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low-node-0">
            <a:extLst xmlns:a="http://schemas.openxmlformats.org/drawingml/2006/main">
              <a:ext uri="{FF2B5EF4-FFF2-40B4-BE49-F238E27FC236}">
                <a16:creationId xmlns:a16="http://schemas.microsoft.com/office/drawing/2014/main" id="{26839374-0AB2-4D43-97A4-C6455396C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622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47625">
            <a:solidFill>
              <a:srgbClr val="FFFFFF"/>
            </a:solidFill>
            <a:prstDash val="solid"/>
          </a:ln>
        </p:spPr>
      </p:sp>
      <p:sp>
        <p:nvSpPr>
          <p:cNvPr id="4" name="flow-num-0">
            <a:extLst xmlns:a="http://schemas.openxmlformats.org/drawingml/2006/main">
              <a:ext uri="{FF2B5EF4-FFF2-40B4-BE49-F238E27FC236}">
                <a16:creationId xmlns:a16="http://schemas.microsoft.com/office/drawing/2014/main" id="{28B243BA-5014-48D8-8154-C75750265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76550"/>
            <a:ext cx="781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defRPr>
            </a:pPr>
            <a:r>
              <a: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rPr>
              <a:t>1</a:t>
            </a:r>
          </a:p>
        </p:txBody>
      </p:sp>
      <p:sp>
        <p:nvSpPr>
          <p:cNvPr id="5" name="flow-head-0">
            <a:extLst xmlns:a="http://schemas.openxmlformats.org/drawingml/2006/main">
              <a:ext uri="{FF2B5EF4-FFF2-40B4-BE49-F238E27FC236}">
                <a16:creationId xmlns:a16="http://schemas.microsoft.com/office/drawing/2014/main" id="{1A75C6ED-5388-40A3-823B-39BB92878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0"/>
            <a:ext cx="179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取り込む</a:t>
            </a:r>
          </a:p>
        </p:txBody>
      </p:sp>
      <p:sp>
        <p:nvSpPr>
          <p:cNvPr id="6" name="flow-sub-0">
            <a:extLst xmlns:a="http://schemas.openxmlformats.org/drawingml/2006/main">
              <a:ext uri="{FF2B5EF4-FFF2-40B4-BE49-F238E27FC236}">
                <a16:creationId xmlns:a16="http://schemas.microsoft.com/office/drawing/2014/main" id="{19CAE1D0-3711-4FB2-8444-02AB8B4C6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71975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GitHub → Eclipse</a:t>
            </a:r>
          </a:p>
        </p:txBody>
      </p:sp>
      <p:sp>
        <p:nvSpPr>
          <p:cNvPr id="7" name="flow-node-1">
            <a:extLst xmlns:a="http://schemas.openxmlformats.org/drawingml/2006/main">
              <a:ext uri="{FF2B5EF4-FFF2-40B4-BE49-F238E27FC236}">
                <a16:creationId xmlns:a16="http://schemas.microsoft.com/office/drawing/2014/main" id="{87D78ACF-0419-44DD-9DAD-7BCD2BF9B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7622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47625">
            <a:solidFill>
              <a:srgbClr val="FFFFFF"/>
            </a:solidFill>
            <a:prstDash val="solid"/>
          </a:ln>
        </p:spPr>
      </p:sp>
      <p:sp>
        <p:nvSpPr>
          <p:cNvPr id="8" name="flow-num-1">
            <a:extLst xmlns:a="http://schemas.openxmlformats.org/drawingml/2006/main">
              <a:ext uri="{FF2B5EF4-FFF2-40B4-BE49-F238E27FC236}">
                <a16:creationId xmlns:a16="http://schemas.microsoft.com/office/drawing/2014/main" id="{3C037856-9AD2-41E6-8B26-526B5FE6E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876550"/>
            <a:ext cx="781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defRPr>
            </a:pPr>
            <a:r>
              <a: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rPr>
              <a:t>2</a:t>
            </a:r>
          </a:p>
        </p:txBody>
      </p:sp>
      <p:sp>
        <p:nvSpPr>
          <p:cNvPr id="9" name="flow-head-1">
            <a:extLst xmlns:a="http://schemas.openxmlformats.org/drawingml/2006/main">
              <a:ext uri="{FF2B5EF4-FFF2-40B4-BE49-F238E27FC236}">
                <a16:creationId xmlns:a16="http://schemas.microsoft.com/office/drawing/2014/main" id="{E19F4B9F-6830-411C-83D0-BE194F57B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810000"/>
            <a:ext cx="179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Branch</a:t>
            </a:r>
          </a:p>
        </p:txBody>
      </p:sp>
      <p:sp>
        <p:nvSpPr>
          <p:cNvPr id="10" name="flow-sub-1">
            <a:extLst xmlns:a="http://schemas.openxmlformats.org/drawingml/2006/main">
              <a:ext uri="{FF2B5EF4-FFF2-40B4-BE49-F238E27FC236}">
                <a16:creationId xmlns:a16="http://schemas.microsoft.com/office/drawing/2014/main" id="{467C0CF9-5526-4137-800C-6FFCC5A92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371975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自分の作業場所</a:t>
            </a:r>
          </a:p>
        </p:txBody>
      </p:sp>
      <p:sp>
        <p:nvSpPr>
          <p:cNvPr id="11" name="flow-node-2">
            <a:extLst xmlns:a="http://schemas.openxmlformats.org/drawingml/2006/main">
              <a:ext uri="{FF2B5EF4-FFF2-40B4-BE49-F238E27FC236}">
                <a16:creationId xmlns:a16="http://schemas.microsoft.com/office/drawing/2014/main" id="{BD1225FA-400C-4FE5-BE46-CA1980F43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7622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47625">
            <a:solidFill>
              <a:srgbClr val="FFFFFF"/>
            </a:solidFill>
            <a:prstDash val="solid"/>
          </a:ln>
        </p:spPr>
      </p:sp>
      <p:sp>
        <p:nvSpPr>
          <p:cNvPr id="12" name="flow-num-2">
            <a:extLst xmlns:a="http://schemas.openxmlformats.org/drawingml/2006/main">
              <a:ext uri="{FF2B5EF4-FFF2-40B4-BE49-F238E27FC236}">
                <a16:creationId xmlns:a16="http://schemas.microsoft.com/office/drawing/2014/main" id="{55C55F44-B83B-4BD3-944B-0C52412BD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876550"/>
            <a:ext cx="781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defRPr>
            </a:pPr>
            <a:r>
              <a: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rPr>
              <a:t>3</a:t>
            </a:r>
          </a:p>
        </p:txBody>
      </p:sp>
      <p:sp>
        <p:nvSpPr>
          <p:cNvPr id="13" name="flow-head-2">
            <a:extLst xmlns:a="http://schemas.openxmlformats.org/drawingml/2006/main">
              <a:ext uri="{FF2B5EF4-FFF2-40B4-BE49-F238E27FC236}">
                <a16:creationId xmlns:a16="http://schemas.microsoft.com/office/drawing/2014/main" id="{B4909757-57C2-433C-98F5-0B24D73EA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810000"/>
            <a:ext cx="179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変更・実行</a:t>
            </a:r>
          </a:p>
        </p:txBody>
      </p:sp>
      <p:sp>
        <p:nvSpPr>
          <p:cNvPr id="14" name="flow-sub-2">
            <a:extLst xmlns:a="http://schemas.openxmlformats.org/drawingml/2006/main">
              <a:ext uri="{FF2B5EF4-FFF2-40B4-BE49-F238E27FC236}">
                <a16:creationId xmlns:a16="http://schemas.microsoft.com/office/drawing/2014/main" id="{914380B8-A0C6-4C12-B18D-DAC522F04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371975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1行を確認</a:t>
            </a:r>
          </a:p>
        </p:txBody>
      </p:sp>
      <p:sp>
        <p:nvSpPr>
          <p:cNvPr id="15" name="flow-node-3">
            <a:extLst xmlns:a="http://schemas.openxmlformats.org/drawingml/2006/main">
              <a:ext uri="{FF2B5EF4-FFF2-40B4-BE49-F238E27FC236}">
                <a16:creationId xmlns:a16="http://schemas.microsoft.com/office/drawing/2014/main" id="{E40808C4-B466-4A5C-82F8-619A84D3F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7622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47625">
            <a:solidFill>
              <a:srgbClr val="FFFFFF"/>
            </a:solidFill>
            <a:prstDash val="solid"/>
          </a:ln>
        </p:spPr>
      </p:sp>
      <p:sp>
        <p:nvSpPr>
          <p:cNvPr id="16" name="flow-num-3">
            <a:extLst xmlns:a="http://schemas.openxmlformats.org/drawingml/2006/main">
              <a:ext uri="{FF2B5EF4-FFF2-40B4-BE49-F238E27FC236}">
                <a16:creationId xmlns:a16="http://schemas.microsoft.com/office/drawing/2014/main" id="{0D84FF57-C244-4899-AB6D-3D0E2C92A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876550"/>
            <a:ext cx="781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defRPr>
            </a:pPr>
            <a:r>
              <a: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rPr>
              <a:t>4</a:t>
            </a:r>
          </a:p>
        </p:txBody>
      </p:sp>
      <p:sp>
        <p:nvSpPr>
          <p:cNvPr id="17" name="flow-head-3">
            <a:extLst xmlns:a="http://schemas.openxmlformats.org/drawingml/2006/main">
              <a:ext uri="{FF2B5EF4-FFF2-40B4-BE49-F238E27FC236}">
                <a16:creationId xmlns:a16="http://schemas.microsoft.com/office/drawing/2014/main" id="{B7F0D226-EDDF-4E59-B881-FF943ACF2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810000"/>
            <a:ext cx="179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Commit・Push</a:t>
            </a:r>
          </a:p>
        </p:txBody>
      </p:sp>
      <p:sp>
        <p:nvSpPr>
          <p:cNvPr id="18" name="flow-sub-3">
            <a:extLst xmlns:a="http://schemas.openxmlformats.org/drawingml/2006/main">
              <a:ext uri="{FF2B5EF4-FFF2-40B4-BE49-F238E27FC236}">
                <a16:creationId xmlns:a16="http://schemas.microsoft.com/office/drawing/2014/main" id="{735340A5-5D12-4303-9364-0BB8A7FAD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371975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記録して送る</a:t>
            </a:r>
          </a:p>
        </p:txBody>
      </p:sp>
      <p:sp>
        <p:nvSpPr>
          <p:cNvPr id="19" name="flow-node-4">
            <a:extLst xmlns:a="http://schemas.openxmlformats.org/drawingml/2006/main">
              <a:ext uri="{FF2B5EF4-FFF2-40B4-BE49-F238E27FC236}">
                <a16:creationId xmlns:a16="http://schemas.microsoft.com/office/drawing/2014/main" id="{FA707BE3-BC05-4D25-8101-84FFD3377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7622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8636"/>
          </a:solidFill>
          <a:ln xmlns:a="http://schemas.openxmlformats.org/drawingml/2006/main" w="47625">
            <a:solidFill>
              <a:srgbClr val="FFFFFF"/>
            </a:solidFill>
            <a:prstDash val="solid"/>
          </a:ln>
        </p:spPr>
      </p:sp>
      <p:sp>
        <p:nvSpPr>
          <p:cNvPr id="20" name="flow-num-4">
            <a:extLst xmlns:a="http://schemas.openxmlformats.org/drawingml/2006/main">
              <a:ext uri="{FF2B5EF4-FFF2-40B4-BE49-F238E27FC236}">
                <a16:creationId xmlns:a16="http://schemas.microsoft.com/office/drawing/2014/main" id="{E89E7C0B-1752-4EEF-BA66-0AFF72CF3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876550"/>
            <a:ext cx="781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defRPr>
            </a:pPr>
            <a:r>
              <a:rPr sz="2400" b="1">
                <a:solidFill>
                  <a:srgbClr val="FFFFFF"/>
                </a:solidFill>
                <a:latin typeface="Yu Gothic UI"/>
                <a:ea typeface="Yu Gothic UI"/>
                <a:cs typeface="Yu Gothic UI"/>
              </a:rPr>
              <a:t>5</a:t>
            </a:r>
          </a:p>
        </p:txBody>
      </p:sp>
      <p:sp>
        <p:nvSpPr>
          <p:cNvPr id="21" name="flow-head-4">
            <a:extLst xmlns:a="http://schemas.openxmlformats.org/drawingml/2006/main">
              <a:ext uri="{FF2B5EF4-FFF2-40B4-BE49-F238E27FC236}">
                <a16:creationId xmlns:a16="http://schemas.microsoft.com/office/drawing/2014/main" id="{E8BB8E0A-489A-4B29-BD02-153A0236A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810000"/>
            <a:ext cx="179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PR・Merge</a:t>
            </a:r>
          </a:p>
        </p:txBody>
      </p:sp>
      <p:sp>
        <p:nvSpPr>
          <p:cNvPr id="22" name="flow-sub-4">
            <a:extLst xmlns:a="http://schemas.openxmlformats.org/drawingml/2006/main">
              <a:ext uri="{FF2B5EF4-FFF2-40B4-BE49-F238E27FC236}">
                <a16:creationId xmlns:a16="http://schemas.microsoft.com/office/drawing/2014/main" id="{F4738E37-7CEF-4C6C-9EAC-E072B5680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371975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4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確認して完成</a:t>
            </a:r>
          </a:p>
        </p:txBody>
      </p:sp>
      <p:sp>
        <p:nvSpPr>
          <p:cNvPr id="23" name="flow-note">
            <a:extLst xmlns:a="http://schemas.openxmlformats.org/drawingml/2006/main">
              <a:ext uri="{FF2B5EF4-FFF2-40B4-BE49-F238E27FC236}">
                <a16:creationId xmlns:a16="http://schemas.microsoft.com/office/drawing/2014/main" id="{8DB5C043-8BB2-4BFD-88A9-8E5483136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6673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9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今どこにいるか迷ったら、左上の STEP 表示を確認します。</a:t>
            </a:r>
          </a:p>
        </p:txBody>
      </p:sp>
      <p:sp>
        <p:nvSpPr>
          <p:cNvPr id="24" name="footer-4">
            <a:extLst xmlns:a="http://schemas.openxmlformats.org/drawingml/2006/main">
              <a:ext uri="{FF2B5EF4-FFF2-40B4-BE49-F238E27FC236}">
                <a16:creationId xmlns:a16="http://schemas.microsoft.com/office/drawing/2014/main" id="{CD3885FA-8483-4BBB-8FEE-D3F655971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4158515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d91b9321cd47f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branch-caption-bg">
            <a:extLst xmlns:a="http://schemas.openxmlformats.org/drawingml/2006/main">
              <a:ext uri="{FF2B5EF4-FFF2-40B4-BE49-F238E27FC236}">
                <a16:creationId xmlns:a16="http://schemas.microsoft.com/office/drawing/2014/main" id="{9205B5E6-F859-4339-8BE1-9675C3BE2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branch-title">
            <a:extLst xmlns:a="http://schemas.openxmlformats.org/drawingml/2006/main">
              <a:ext uri="{FF2B5EF4-FFF2-40B4-BE49-F238E27FC236}">
                <a16:creationId xmlns:a16="http://schemas.microsoft.com/office/drawing/2014/main" id="{B7C76100-F7E8-4C3C-99AE-0019397F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76875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Branchは安全な作業場所</a:t>
            </a:r>
          </a:p>
        </p:txBody>
      </p:sp>
      <p:sp>
        <p:nvSpPr>
          <p:cNvPr id="4" name="branch-caption">
            <a:extLst xmlns:a="http://schemas.openxmlformats.org/drawingml/2006/main">
              <a:ext uri="{FF2B5EF4-FFF2-40B4-BE49-F238E27FC236}">
                <a16:creationId xmlns:a16="http://schemas.microsoft.com/office/drawing/2014/main" id="{68D7CEB5-54D1-4F47-BBF7-9FBB640EF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mainは完成版。変更は自分のBranchで行います。</a:t>
            </a:r>
          </a:p>
        </p:txBody>
      </p:sp>
      <p:sp>
        <p:nvSpPr>
          <p:cNvPr id="5" name="footer-5">
            <a:extLst xmlns:a="http://schemas.openxmlformats.org/drawingml/2006/main">
              <a:ext uri="{FF2B5EF4-FFF2-40B4-BE49-F238E27FC236}">
                <a16:creationId xmlns:a16="http://schemas.microsoft.com/office/drawing/2014/main" id="{EB1283DA-F084-4F16-A3EE-CC29D092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425995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tep-1-eyebrow">
            <a:extLst xmlns:a="http://schemas.openxmlformats.org/drawingml/2006/main">
              <a:ext uri="{FF2B5EF4-FFF2-40B4-BE49-F238E27FC236}">
                <a16:creationId xmlns:a16="http://schemas.microsoft.com/office/drawing/2014/main" id="{21D82651-6E22-4A03-AEF4-348EB4F02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22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1 / 5</a:t>
            </a:r>
          </a:p>
        </p:txBody>
      </p:sp>
      <p:sp>
        <p:nvSpPr>
          <p:cNvPr id="2" name="step-1-title">
            <a:extLst xmlns:a="http://schemas.openxmlformats.org/drawingml/2006/main">
              <a:ext uri="{FF2B5EF4-FFF2-40B4-BE49-F238E27FC236}">
                <a16:creationId xmlns:a16="http://schemas.microsoft.com/office/drawing/2014/main" id="{6C4F5F22-CE40-4E19-8296-562658A90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99060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プロジェクトを</a:t>
            </a:r>
          </a:p>
          <a:p xmlns:a="http://schemas.openxmlformats.org/drawingml/2006/main">
            <a:pPr algn="l">
              <a:def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5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取り込む</a:t>
            </a:r>
          </a:p>
        </p:txBody>
      </p:sp>
      <p:sp>
        <p:nvSpPr>
          <p:cNvPr id="3" name="step-1-rule">
            <a:extLst xmlns:a="http://schemas.openxmlformats.org/drawingml/2006/main">
              <a:ext uri="{FF2B5EF4-FFF2-40B4-BE49-F238E27FC236}">
                <a16:creationId xmlns:a16="http://schemas.microsoft.com/office/drawing/2014/main" id="{9D355B20-22FE-4AE2-9AED-224DCADA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29150"/>
            <a:ext cx="1143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ep-1-sub">
            <a:extLst xmlns:a="http://schemas.openxmlformats.org/drawingml/2006/main">
              <a:ext uri="{FF2B5EF4-FFF2-40B4-BE49-F238E27FC236}">
                <a16:creationId xmlns:a16="http://schemas.microsoft.com/office/drawing/2014/main" id="{76FB51B3-97DA-44DF-A17D-6FFE8AE3F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914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232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GitHubにある練習用プロジェクトをEclipseで開きます。</a:t>
            </a:r>
          </a:p>
        </p:txBody>
      </p:sp>
      <p:sp>
        <p:nvSpPr>
          <p:cNvPr id="5" name="footer-6">
            <a:extLst xmlns:a="http://schemas.openxmlformats.org/drawingml/2006/main">
              <a:ext uri="{FF2B5EF4-FFF2-40B4-BE49-F238E27FC236}">
                <a16:creationId xmlns:a16="http://schemas.microsoft.com/office/drawing/2014/main" id="{5E568B38-2B1E-4186-9151-26BD32F80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70366425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1881bbc7de4ac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github_repo-caption-bg">
            <a:extLst xmlns:a="http://schemas.openxmlformats.org/drawingml/2006/main">
              <a:ext uri="{FF2B5EF4-FFF2-40B4-BE49-F238E27FC236}">
                <a16:creationId xmlns:a16="http://schemas.microsoft.com/office/drawing/2014/main" id="{6BDEB48F-2A2D-411F-8182-DF5CFC307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github_repo-step">
            <a:extLst xmlns:a="http://schemas.openxmlformats.org/drawingml/2006/main">
              <a:ext uri="{FF2B5EF4-FFF2-40B4-BE49-F238E27FC236}">
                <a16:creationId xmlns:a16="http://schemas.microsoft.com/office/drawing/2014/main" id="{55BD03B7-6245-4072-AF3E-74C1796CE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1 / 5</a:t>
            </a:r>
          </a:p>
        </p:txBody>
      </p:sp>
      <p:sp>
        <p:nvSpPr>
          <p:cNvPr id="4" name="github_repo-title">
            <a:extLst xmlns:a="http://schemas.openxmlformats.org/drawingml/2006/main">
              <a:ext uri="{FF2B5EF4-FFF2-40B4-BE49-F238E27FC236}">
                <a16:creationId xmlns:a16="http://schemas.microsoft.com/office/drawing/2014/main" id="{D4A7B09C-5372-458D-8BD2-C99A90113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緑色の「Code」を押す</a:t>
            </a:r>
          </a:p>
        </p:txBody>
      </p:sp>
      <p:sp>
        <p:nvSpPr>
          <p:cNvPr id="5" name="github_repo-caption">
            <a:extLst xmlns:a="http://schemas.openxmlformats.org/drawingml/2006/main">
              <a:ext uri="{FF2B5EF4-FFF2-40B4-BE49-F238E27FC236}">
                <a16:creationId xmlns:a16="http://schemas.microsoft.com/office/drawing/2014/main" id="{1030BEBC-D28F-4AF5-83AA-53713A011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プロジェクトを取り込むためのURLを表示します。</a:t>
            </a:r>
          </a:p>
        </p:txBody>
      </p:sp>
      <p:sp>
        <p:nvSpPr>
          <p:cNvPr id="6" name="footer-7">
            <a:extLst xmlns:a="http://schemas.openxmlformats.org/drawingml/2006/main">
              <a:ext uri="{FF2B5EF4-FFF2-40B4-BE49-F238E27FC236}">
                <a16:creationId xmlns:a16="http://schemas.microsoft.com/office/drawing/2014/main" id="{BC4C6087-8A7A-4474-BD87-F3C0ABC62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2655942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ee66dd23204de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github_code-caption-bg">
            <a:extLst xmlns:a="http://schemas.openxmlformats.org/drawingml/2006/main">
              <a:ext uri="{FF2B5EF4-FFF2-40B4-BE49-F238E27FC236}">
                <a16:creationId xmlns:a16="http://schemas.microsoft.com/office/drawing/2014/main" id="{85F1317D-CC65-46CF-B076-9BF887969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github_code-step">
            <a:extLst xmlns:a="http://schemas.openxmlformats.org/drawingml/2006/main">
              <a:ext uri="{FF2B5EF4-FFF2-40B4-BE49-F238E27FC236}">
                <a16:creationId xmlns:a16="http://schemas.microsoft.com/office/drawing/2014/main" id="{DD393F7A-158B-4E80-A291-5CC1578A6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1 / 5</a:t>
            </a:r>
          </a:p>
        </p:txBody>
      </p:sp>
      <p:sp>
        <p:nvSpPr>
          <p:cNvPr id="4" name="github_code-title">
            <a:extLst xmlns:a="http://schemas.openxmlformats.org/drawingml/2006/main">
              <a:ext uri="{FF2B5EF4-FFF2-40B4-BE49-F238E27FC236}">
                <a16:creationId xmlns:a16="http://schemas.microsoft.com/office/drawing/2014/main" id="{BA061790-378A-41E4-8688-1FE38DB43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URLをコピーする</a:t>
            </a:r>
          </a:p>
        </p:txBody>
      </p:sp>
      <p:sp>
        <p:nvSpPr>
          <p:cNvPr id="5" name="github_code-caption">
            <a:extLst xmlns:a="http://schemas.openxmlformats.org/drawingml/2006/main">
              <a:ext uri="{FF2B5EF4-FFF2-40B4-BE49-F238E27FC236}">
                <a16:creationId xmlns:a16="http://schemas.microsoft.com/office/drawing/2014/main" id="{7DBFD897-89AA-44B9-98D5-0B647C34F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右側のコピーボタンを1回押します。</a:t>
            </a:r>
          </a:p>
        </p:txBody>
      </p:sp>
      <p:sp>
        <p:nvSpPr>
          <p:cNvPr id="6" name="footer-8">
            <a:extLst xmlns:a="http://schemas.openxmlformats.org/drawingml/2006/main">
              <a:ext uri="{FF2B5EF4-FFF2-40B4-BE49-F238E27FC236}">
                <a16:creationId xmlns:a16="http://schemas.microsoft.com/office/drawing/2014/main" id="{57527357-64B4-4A93-8B6B-40763BFA4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3005322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EEF2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aa7532f7be43b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eclipse_import-caption-bg">
            <a:extLst xmlns:a="http://schemas.openxmlformats.org/drawingml/2006/main">
              <a:ext uri="{FF2B5EF4-FFF2-40B4-BE49-F238E27FC236}">
                <a16:creationId xmlns:a16="http://schemas.microsoft.com/office/drawing/2014/main" id="{19913E5A-C3BE-4970-B762-C9819B70E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" name="eclipse_import-step">
            <a:extLst xmlns:a="http://schemas.openxmlformats.org/drawingml/2006/main">
              <a:ext uri="{FF2B5EF4-FFF2-40B4-BE49-F238E27FC236}">
                <a16:creationId xmlns:a16="http://schemas.microsoft.com/office/drawing/2014/main" id="{96B91981-5273-4582-923C-9A584AC3B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10200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rPr sz="1575" b="1">
                <a:solidFill>
                  <a:srgbClr val="3D8DFF"/>
                </a:solidFill>
                <a:latin typeface="Yu Gothic UI"/>
                <a:ea typeface="Yu Gothic UI"/>
                <a:cs typeface="Yu Gothic UI"/>
              </a:rPr>
              <a:t>STEP 1 / 5</a:t>
            </a:r>
          </a:p>
        </p:txBody>
      </p:sp>
      <p:sp>
        <p:nvSpPr>
          <p:cNvPr id="4" name="eclipse_import-title">
            <a:extLst xmlns:a="http://schemas.openxmlformats.org/drawingml/2006/main">
              <a:ext uri="{FF2B5EF4-FFF2-40B4-BE49-F238E27FC236}">
                <a16:creationId xmlns:a16="http://schemas.microsoft.com/office/drawing/2014/main" id="{27E3ED5A-AE92-4AB4-824D-EB441704A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defRPr>
            </a:pPr>
            <a:r>
              <a:rPr sz="2550" b="1">
                <a:solidFill>
                  <a:srgbClr val="111827"/>
                </a:solidFill>
                <a:latin typeface="Yu Gothic UI"/>
                <a:ea typeface="Yu Gothic UI"/>
                <a:cs typeface="Yu Gothic UI"/>
              </a:rPr>
              <a:t>Projects from Gitを選ぶ</a:t>
            </a:r>
          </a:p>
        </p:txBody>
      </p:sp>
      <p:sp>
        <p:nvSpPr>
          <p:cNvPr id="5" name="eclipse_import-caption">
            <a:extLst xmlns:a="http://schemas.openxmlformats.org/drawingml/2006/main">
              <a:ext uri="{FF2B5EF4-FFF2-40B4-BE49-F238E27FC236}">
                <a16:creationId xmlns:a16="http://schemas.microsoft.com/office/drawing/2014/main" id="{FE2C6D8F-9D42-4BD6-A724-74B2B83CD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467350"/>
            <a:ext cx="5286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875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Eclipseの File → Import からGitを選びます。</a:t>
            </a:r>
          </a:p>
        </p:txBody>
      </p:sp>
      <p:sp>
        <p:nvSpPr>
          <p:cNvPr id="6" name="footer-9">
            <a:extLst xmlns:a="http://schemas.openxmlformats.org/drawingml/2006/main">
              <a:ext uri="{FF2B5EF4-FFF2-40B4-BE49-F238E27FC236}">
                <a16:creationId xmlns:a16="http://schemas.microsoft.com/office/drawing/2014/main" id="{D2632500-D982-4551-A53A-1B5CD2695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63817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defRPr>
            </a:pPr>
            <a:r>
              <a:rPr sz="1050" b="0">
                <a:solidFill>
                  <a:srgbClr val="475569"/>
                </a:solidFill>
                <a:latin typeface="Yu Gothic UI"/>
                <a:ea typeface="Yu Gothic UI"/>
                <a:cs typeface="Yu Gothic UI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69462359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2026-07-22T16:44:53.5850000Z</dcterms:created>
  <dcterms:modified xsi:type="dcterms:W3CDTF">2026-07-22T16:44:53.5850000Z</dcterms:modified>
</coreProperties>
</file>